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29232-3244-46AA-B6B4-26FD06BC3A95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19329-EF7B-4088-9A42-983D73B8E1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19329-EF7B-4088-9A42-983D73B8E12F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0E7DA-E359-4709-9FC6-C34649537B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382A-467A-4A31-89AD-1D36566560FA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508D8-775B-413B-BFD9-8439CACA12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  <a:defRPr/>
            </a:pPr>
            <a:r>
              <a:rPr lang="en-US" sz="1200" dirty="0" smtClean="0"/>
              <a:t>Adding manifestation information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875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1000" dirty="0" smtClean="0"/>
              <a:t>V/FRBR-CT | Design Sketches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UI/X Design Examples - #13 : EDIT Manifestation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3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grpSp>
          <p:nvGrpSpPr>
            <p:cNvPr id="10" name="Group 23"/>
            <p:cNvGrpSpPr/>
            <p:nvPr/>
          </p:nvGrpSpPr>
          <p:grpSpPr>
            <a:xfrm>
              <a:off x="274320" y="2743200"/>
              <a:ext cx="3063240" cy="274320"/>
              <a:chOff x="274320" y="2743200"/>
              <a:chExt cx="3063240" cy="27432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88697-11013-2 Sony Classical </a:t>
                </a: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Identifier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3474720" y="2743200"/>
              <a:ext cx="1463040" cy="274320"/>
              <a:chOff x="274320" y="2743200"/>
              <a:chExt cx="1463040" cy="27432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275" name="Cross 27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Publication/Serial Number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Isosceles Triangle 283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6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5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5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5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54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55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46" name="TextBox 45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19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20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52" name="TextBox 51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21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50" name="TextBox 49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2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6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6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71" name="Rectangle 7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4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76" name="Rectangle 7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8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85" name="Rectangle 8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2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94" name="Rectangle 9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8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03" name="Rectangle 10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6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12" name="Rectangle 11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0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21" name="Rectangle 12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4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30" name="Rectangle 12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8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70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2" name="Rectangle 16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4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8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4" name="Rectangle 15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0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46" name="Rectangle 14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3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grpSp>
          <p:nvGrpSpPr>
            <p:cNvPr id="10" name="Group 23"/>
            <p:cNvGrpSpPr/>
            <p:nvPr/>
          </p:nvGrpSpPr>
          <p:grpSpPr>
            <a:xfrm>
              <a:off x="274320" y="2743200"/>
              <a:ext cx="3063240" cy="274320"/>
              <a:chOff x="274320" y="2743200"/>
              <a:chExt cx="3063240" cy="27432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88697-11013-2 Sony Classical </a:t>
                </a: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Identifier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3474720" y="2743200"/>
              <a:ext cx="1463040" cy="274320"/>
              <a:chOff x="274320" y="2743200"/>
              <a:chExt cx="1463040" cy="27432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275" name="Cross 27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Publication/Serial Number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Isosceles Triangle 283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6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5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5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5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54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55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46" name="TextBox 45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19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20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52" name="TextBox 51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21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50" name="TextBox 49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2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6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6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71" name="Rectangle 7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4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76" name="Rectangle 7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8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85" name="Rectangle 8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2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94" name="Rectangle 9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8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03" name="Rectangle 10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6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12" name="Rectangle 11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0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21" name="Rectangle 12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4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30" name="Rectangle 12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8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70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2" name="Rectangle 16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4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8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4" name="Rectangle 15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0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46" name="Rectangle 14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287" name="Group 4"/>
          <p:cNvGrpSpPr/>
          <p:nvPr/>
        </p:nvGrpSpPr>
        <p:grpSpPr>
          <a:xfrm>
            <a:off x="5018330" y="2485560"/>
            <a:ext cx="2705100" cy="905981"/>
            <a:chOff x="3176602" y="3125416"/>
            <a:chExt cx="2705100" cy="905981"/>
          </a:xfrm>
        </p:grpSpPr>
        <p:sp>
          <p:nvSpPr>
            <p:cNvPr id="167" name="Rectangle 166"/>
            <p:cNvSpPr/>
            <p:nvPr/>
          </p:nvSpPr>
          <p:spPr>
            <a:xfrm>
              <a:off x="3504262" y="3200400"/>
              <a:ext cx="2377440" cy="8309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[3]</a:t>
              </a:r>
            </a:p>
            <a:p>
              <a:pPr algn="just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Click to add additional fields of a particular type of data…</a:t>
              </a:r>
            </a:p>
          </p:txBody>
        </p:sp>
        <p:sp>
          <p:nvSpPr>
            <p:cNvPr id="168" name="Down Arrow 167"/>
            <p:cNvSpPr/>
            <p:nvPr/>
          </p:nvSpPr>
          <p:spPr>
            <a:xfrm rot="8032987">
              <a:off x="3216607" y="3085411"/>
              <a:ext cx="365760" cy="445770"/>
            </a:xfrm>
            <a:prstGeom prst="downArrow">
              <a:avLst/>
            </a:prstGeom>
            <a:solidFill>
              <a:srgbClr val="F1F397">
                <a:alpha val="67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3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grpSp>
          <p:nvGrpSpPr>
            <p:cNvPr id="10" name="Group 23"/>
            <p:cNvGrpSpPr/>
            <p:nvPr/>
          </p:nvGrpSpPr>
          <p:grpSpPr>
            <a:xfrm>
              <a:off x="274320" y="2743200"/>
              <a:ext cx="3063240" cy="274320"/>
              <a:chOff x="274320" y="2743200"/>
              <a:chExt cx="3063240" cy="27432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88697-11013-2 Sony Classical </a:t>
                </a: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Identifier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3474720" y="2743200"/>
              <a:ext cx="1463040" cy="274320"/>
              <a:chOff x="274320" y="2743200"/>
              <a:chExt cx="1463040" cy="27432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275" name="Cross 27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Publication/Serial Number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Isosceles Triangle 283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4" name="Group 263"/>
          <p:cNvGrpSpPr/>
          <p:nvPr/>
        </p:nvGrpSpPr>
        <p:grpSpPr>
          <a:xfrm>
            <a:off x="365760" y="2514600"/>
            <a:ext cx="4663440" cy="137160"/>
            <a:chOff x="274320" y="2880360"/>
            <a:chExt cx="4663440" cy="137160"/>
          </a:xfrm>
        </p:grpSpPr>
        <p:sp>
          <p:nvSpPr>
            <p:cNvPr id="50" name="Rectangle 49"/>
            <p:cNvSpPr/>
            <p:nvPr/>
          </p:nvSpPr>
          <p:spPr>
            <a:xfrm>
              <a:off x="274320" y="28803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886971101324</a:t>
              </a:r>
            </a:p>
          </p:txBody>
        </p:sp>
        <p:grpSp>
          <p:nvGrpSpPr>
            <p:cNvPr id="16" name="Group 75"/>
            <p:cNvGrpSpPr/>
            <p:nvPr/>
          </p:nvGrpSpPr>
          <p:grpSpPr>
            <a:xfrm>
              <a:off x="3474720" y="2880360"/>
              <a:ext cx="1463040" cy="137160"/>
              <a:chOff x="274320" y="2880360"/>
              <a:chExt cx="1463040" cy="137160"/>
            </a:xfrm>
          </p:grpSpPr>
          <p:sp>
            <p:nvSpPr>
              <p:cNvPr id="46" name="Cross 45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Publication/Serial Number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9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7" name="TextBox 5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2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23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24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1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3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1" name="Rectangle 8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1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5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4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0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9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3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0" name="Rectangle 13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7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68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7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8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3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grpSp>
          <p:nvGrpSpPr>
            <p:cNvPr id="10" name="Group 23"/>
            <p:cNvGrpSpPr/>
            <p:nvPr/>
          </p:nvGrpSpPr>
          <p:grpSpPr>
            <a:xfrm>
              <a:off x="274320" y="2743200"/>
              <a:ext cx="3063240" cy="274320"/>
              <a:chOff x="274320" y="2743200"/>
              <a:chExt cx="3063240" cy="27432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88697-11013-2 Sony Classical </a:t>
                </a: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Identifier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3474720" y="2743200"/>
              <a:ext cx="1463040" cy="274320"/>
              <a:chOff x="274320" y="2743200"/>
              <a:chExt cx="1463040" cy="27432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275" name="Cross 27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Publication/Serial Number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Isosceles Triangle 283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4" name="Group 263"/>
          <p:cNvGrpSpPr/>
          <p:nvPr/>
        </p:nvGrpSpPr>
        <p:grpSpPr>
          <a:xfrm>
            <a:off x="365760" y="2514600"/>
            <a:ext cx="4663440" cy="137160"/>
            <a:chOff x="274320" y="2880360"/>
            <a:chExt cx="4663440" cy="137160"/>
          </a:xfrm>
        </p:grpSpPr>
        <p:sp>
          <p:nvSpPr>
            <p:cNvPr id="50" name="Rectangle 49"/>
            <p:cNvSpPr/>
            <p:nvPr/>
          </p:nvSpPr>
          <p:spPr>
            <a:xfrm>
              <a:off x="274320" y="28803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886971101324</a:t>
              </a:r>
            </a:p>
          </p:txBody>
        </p:sp>
        <p:grpSp>
          <p:nvGrpSpPr>
            <p:cNvPr id="16" name="Group 75"/>
            <p:cNvGrpSpPr/>
            <p:nvPr/>
          </p:nvGrpSpPr>
          <p:grpSpPr>
            <a:xfrm>
              <a:off x="3474720" y="2880360"/>
              <a:ext cx="1463040" cy="137160"/>
              <a:chOff x="274320" y="2880360"/>
              <a:chExt cx="1463040" cy="137160"/>
            </a:xfrm>
          </p:grpSpPr>
          <p:sp>
            <p:nvSpPr>
              <p:cNvPr id="46" name="Cross 45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Publication/Serial Number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51" name="Rectangle 50"/>
          <p:cNvSpPr/>
          <p:nvPr/>
        </p:nvSpPr>
        <p:spPr>
          <a:xfrm>
            <a:off x="3566160" y="2651760"/>
            <a:ext cx="1325880" cy="4616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>
            <a:spAutoFit/>
          </a:bodyPr>
          <a:lstStyle/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Publication/Serial Number</a:t>
            </a:r>
          </a:p>
          <a:p>
            <a:r>
              <a:rPr lang="en-US" sz="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UPC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OCLC Number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Matrix Number</a:t>
            </a:r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9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8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9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70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4" name="TextBox 53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6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7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8" name="TextBox 57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2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23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24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1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2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3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7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2" name="Rectangle 81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7" name="Rectangle 8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1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6" name="Rectangle 9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5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5" name="Rectangle 10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5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4" name="Rectangle 11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1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3" name="Rectangle 12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9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2" name="Rectangle 13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3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1" name="Rectangle 14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5" name="Rectangle 14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7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68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1" name="Rectangle 160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7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8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8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3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grpSp>
          <p:nvGrpSpPr>
            <p:cNvPr id="10" name="Group 23"/>
            <p:cNvGrpSpPr/>
            <p:nvPr/>
          </p:nvGrpSpPr>
          <p:grpSpPr>
            <a:xfrm>
              <a:off x="274320" y="2743200"/>
              <a:ext cx="3063240" cy="274320"/>
              <a:chOff x="274320" y="2743200"/>
              <a:chExt cx="3063240" cy="27432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88697-11013-2 Sony Classical </a:t>
                </a: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Identifier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3474720" y="2743200"/>
              <a:ext cx="1463040" cy="274320"/>
              <a:chOff x="274320" y="2743200"/>
              <a:chExt cx="1463040" cy="27432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275" name="Cross 27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Publication/Serial Number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Isosceles Triangle 283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4" name="Group 263"/>
          <p:cNvGrpSpPr/>
          <p:nvPr/>
        </p:nvGrpSpPr>
        <p:grpSpPr>
          <a:xfrm>
            <a:off x="365760" y="2514600"/>
            <a:ext cx="4663440" cy="137160"/>
            <a:chOff x="274320" y="2880360"/>
            <a:chExt cx="4663440" cy="137160"/>
          </a:xfrm>
        </p:grpSpPr>
        <p:sp>
          <p:nvSpPr>
            <p:cNvPr id="50" name="Rectangle 49"/>
            <p:cNvSpPr/>
            <p:nvPr/>
          </p:nvSpPr>
          <p:spPr>
            <a:xfrm>
              <a:off x="274320" y="28803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886971101324</a:t>
              </a:r>
            </a:p>
          </p:txBody>
        </p:sp>
        <p:grpSp>
          <p:nvGrpSpPr>
            <p:cNvPr id="16" name="Group 75"/>
            <p:cNvGrpSpPr/>
            <p:nvPr/>
          </p:nvGrpSpPr>
          <p:grpSpPr>
            <a:xfrm>
              <a:off x="3474720" y="2880360"/>
              <a:ext cx="1463040" cy="137160"/>
              <a:chOff x="274320" y="2880360"/>
              <a:chExt cx="1463040" cy="137160"/>
            </a:xfrm>
          </p:grpSpPr>
          <p:sp>
            <p:nvSpPr>
              <p:cNvPr id="46" name="Cross 45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UPC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9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7" name="TextBox 5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2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23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24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1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3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1" name="Rectangle 8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1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5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4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0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9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3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0" name="Rectangle 13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7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68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7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8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3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grpSp>
          <p:nvGrpSpPr>
            <p:cNvPr id="10" name="Group 23"/>
            <p:cNvGrpSpPr/>
            <p:nvPr/>
          </p:nvGrpSpPr>
          <p:grpSpPr>
            <a:xfrm>
              <a:off x="274320" y="2743200"/>
              <a:ext cx="3063240" cy="274320"/>
              <a:chOff x="274320" y="2743200"/>
              <a:chExt cx="3063240" cy="27432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88697-11013-2 Sony Classical </a:t>
                </a: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Identifier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3474720" y="2743200"/>
              <a:ext cx="1463040" cy="274320"/>
              <a:chOff x="274320" y="2743200"/>
              <a:chExt cx="1463040" cy="27432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275" name="Cross 27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Publication/Serial Number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Isosceles Triangle 283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4" name="Group 263"/>
          <p:cNvGrpSpPr/>
          <p:nvPr/>
        </p:nvGrpSpPr>
        <p:grpSpPr>
          <a:xfrm>
            <a:off x="365760" y="2514600"/>
            <a:ext cx="4663440" cy="137160"/>
            <a:chOff x="274320" y="2880360"/>
            <a:chExt cx="4663440" cy="137160"/>
          </a:xfrm>
        </p:grpSpPr>
        <p:sp>
          <p:nvSpPr>
            <p:cNvPr id="50" name="Rectangle 49"/>
            <p:cNvSpPr/>
            <p:nvPr/>
          </p:nvSpPr>
          <p:spPr>
            <a:xfrm>
              <a:off x="274320" y="28803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886971101324</a:t>
              </a:r>
            </a:p>
          </p:txBody>
        </p:sp>
        <p:grpSp>
          <p:nvGrpSpPr>
            <p:cNvPr id="16" name="Group 75"/>
            <p:cNvGrpSpPr/>
            <p:nvPr/>
          </p:nvGrpSpPr>
          <p:grpSpPr>
            <a:xfrm>
              <a:off x="3474720" y="2880360"/>
              <a:ext cx="1463040" cy="137160"/>
              <a:chOff x="274320" y="2880360"/>
              <a:chExt cx="1463040" cy="137160"/>
            </a:xfrm>
          </p:grpSpPr>
          <p:sp>
            <p:nvSpPr>
              <p:cNvPr id="46" name="Cross 45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UPC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8" name="Group 263"/>
          <p:cNvGrpSpPr/>
          <p:nvPr/>
        </p:nvGrpSpPr>
        <p:grpSpPr>
          <a:xfrm>
            <a:off x="365760" y="2697480"/>
            <a:ext cx="4663440" cy="137160"/>
            <a:chOff x="274320" y="2880360"/>
            <a:chExt cx="4663440" cy="137160"/>
          </a:xfrm>
        </p:grpSpPr>
        <p:sp>
          <p:nvSpPr>
            <p:cNvPr id="53" name="Rectangle 52"/>
            <p:cNvSpPr/>
            <p:nvPr/>
          </p:nvSpPr>
          <p:spPr>
            <a:xfrm>
              <a:off x="274320" y="28803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00886971101324 gtin-14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75"/>
            <p:cNvGrpSpPr/>
            <p:nvPr/>
          </p:nvGrpSpPr>
          <p:grpSpPr>
            <a:xfrm>
              <a:off x="3474720" y="2880360"/>
              <a:ext cx="1463040" cy="137160"/>
              <a:chOff x="274320" y="2880360"/>
              <a:chExt cx="1463040" cy="137160"/>
            </a:xfrm>
          </p:grpSpPr>
          <p:sp>
            <p:nvSpPr>
              <p:cNvPr id="55" name="Cross 54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Publication/Serial Number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2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74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75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76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61" name="TextBox 60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72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73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64" name="TextBox 63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31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2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70" name="TextBox 69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3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8" name="TextBox 67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4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8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6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83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8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8" name="Rectangle 87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90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0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93" name="Rectangle 9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4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02" name="Rectangle 10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2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11" name="Rectangle 11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2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20" name="Rectangle 11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8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9" name="Rectangle 12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2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8" name="Rectangle 13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6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7" name="Rectangle 14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71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72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75" name="Rectangle 17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9" name="Rectangle 17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7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8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0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1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1" name="Rectangle 170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2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2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5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4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3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grpSp>
          <p:nvGrpSpPr>
            <p:cNvPr id="10" name="Group 23"/>
            <p:cNvGrpSpPr/>
            <p:nvPr/>
          </p:nvGrpSpPr>
          <p:grpSpPr>
            <a:xfrm>
              <a:off x="274320" y="2743200"/>
              <a:ext cx="3063240" cy="274320"/>
              <a:chOff x="274320" y="2743200"/>
              <a:chExt cx="3063240" cy="27432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88697-11013-2 Sony Classical </a:t>
                </a: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Identifier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3474720" y="2743200"/>
              <a:ext cx="1463040" cy="274320"/>
              <a:chOff x="274320" y="2743200"/>
              <a:chExt cx="1463040" cy="27432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275" name="Cross 27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Publication/Serial Number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Isosceles Triangle 283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4" name="Group 263"/>
          <p:cNvGrpSpPr/>
          <p:nvPr/>
        </p:nvGrpSpPr>
        <p:grpSpPr>
          <a:xfrm>
            <a:off x="365760" y="2514600"/>
            <a:ext cx="4663440" cy="137160"/>
            <a:chOff x="274320" y="2880360"/>
            <a:chExt cx="4663440" cy="137160"/>
          </a:xfrm>
        </p:grpSpPr>
        <p:sp>
          <p:nvSpPr>
            <p:cNvPr id="50" name="Rectangle 49"/>
            <p:cNvSpPr/>
            <p:nvPr/>
          </p:nvSpPr>
          <p:spPr>
            <a:xfrm>
              <a:off x="274320" y="28803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886971101324</a:t>
              </a:r>
            </a:p>
          </p:txBody>
        </p:sp>
        <p:grpSp>
          <p:nvGrpSpPr>
            <p:cNvPr id="16" name="Group 75"/>
            <p:cNvGrpSpPr/>
            <p:nvPr/>
          </p:nvGrpSpPr>
          <p:grpSpPr>
            <a:xfrm>
              <a:off x="3474720" y="2880360"/>
              <a:ext cx="1463040" cy="137160"/>
              <a:chOff x="274320" y="2880360"/>
              <a:chExt cx="1463040" cy="137160"/>
            </a:xfrm>
          </p:grpSpPr>
          <p:sp>
            <p:nvSpPr>
              <p:cNvPr id="46" name="Cross 45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UPC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8" name="Group 263"/>
          <p:cNvGrpSpPr/>
          <p:nvPr/>
        </p:nvGrpSpPr>
        <p:grpSpPr>
          <a:xfrm>
            <a:off x="365760" y="2697480"/>
            <a:ext cx="4663440" cy="137160"/>
            <a:chOff x="274320" y="2880360"/>
            <a:chExt cx="4663440" cy="137160"/>
          </a:xfrm>
        </p:grpSpPr>
        <p:sp>
          <p:nvSpPr>
            <p:cNvPr id="53" name="Rectangle 52"/>
            <p:cNvSpPr/>
            <p:nvPr/>
          </p:nvSpPr>
          <p:spPr>
            <a:xfrm>
              <a:off x="274320" y="2880360"/>
              <a:ext cx="29260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00886971101324 gtin-14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75"/>
            <p:cNvGrpSpPr/>
            <p:nvPr/>
          </p:nvGrpSpPr>
          <p:grpSpPr>
            <a:xfrm>
              <a:off x="3474720" y="2880360"/>
              <a:ext cx="1463040" cy="137160"/>
              <a:chOff x="274320" y="2880360"/>
              <a:chExt cx="1463040" cy="137160"/>
            </a:xfrm>
          </p:grpSpPr>
          <p:sp>
            <p:nvSpPr>
              <p:cNvPr id="55" name="Cross 54"/>
              <p:cNvSpPr/>
              <p:nvPr/>
            </p:nvSpPr>
            <p:spPr>
              <a:xfrm>
                <a:off x="1645920" y="2903220"/>
                <a:ext cx="91440" cy="91440"/>
              </a:xfrm>
              <a:prstGeom prst="plus">
                <a:avLst>
                  <a:gd name="adj" fmla="val 34186"/>
                </a:avLst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74"/>
              <p:cNvGrpSpPr/>
              <p:nvPr/>
            </p:nvGrpSpPr>
            <p:grpSpPr>
              <a:xfrm>
                <a:off x="274320" y="2880360"/>
                <a:ext cx="1325880" cy="137160"/>
                <a:chOff x="274320" y="2880360"/>
                <a:chExt cx="1325880" cy="137160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Publication/Serial Number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 rot="10800000">
                  <a:off x="1463040" y="2912364"/>
                  <a:ext cx="91440" cy="73152"/>
                </a:xfrm>
                <a:prstGeom prst="triangle">
                  <a:avLst/>
                </a:prstGeom>
                <a:solidFill>
                  <a:schemeClr val="tx1"/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57" name="Rectangle 56"/>
          <p:cNvSpPr/>
          <p:nvPr/>
        </p:nvSpPr>
        <p:spPr>
          <a:xfrm>
            <a:off x="3566160" y="2834640"/>
            <a:ext cx="1325880" cy="4616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>
            <a:spAutoFit/>
          </a:bodyPr>
          <a:lstStyle/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Publication/Serial Number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UPC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OCLC Number</a:t>
            </a:r>
          </a:p>
          <a:p>
            <a:r>
              <a:rPr lang="en-US" sz="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Matrix Number</a:t>
            </a: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2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75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76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77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62" name="TextBox 61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73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74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65" name="TextBox 64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31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2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71" name="TextBox 70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3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9" name="TextBox 68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4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9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6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84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8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9" name="Rectangle 88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91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0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94" name="Rectangle 9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4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03" name="Rectangle 10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2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12" name="Rectangle 11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3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21" name="Rectangle 12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9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30" name="Rectangle 12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3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9" name="Rectangle 13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5" name="Rectangle 14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3" name="Rectangle 14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7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8" name="Rectangle 14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7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2" name="Rectangle 15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72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73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82" name="Rectangle 181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3" name="Rectangle 182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7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80" name="Rectangle 179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8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3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6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05"/>
          <p:cNvGrpSpPr/>
          <p:nvPr/>
        </p:nvGrpSpPr>
        <p:grpSpPr>
          <a:xfrm>
            <a:off x="365760" y="1965960"/>
            <a:ext cx="4663440" cy="1234440"/>
            <a:chOff x="274320" y="274320"/>
            <a:chExt cx="4663440" cy="1234440"/>
          </a:xfrm>
        </p:grpSpPr>
        <p:grpSp>
          <p:nvGrpSpPr>
            <p:cNvPr id="9" name="Group 226"/>
            <p:cNvGrpSpPr/>
            <p:nvPr/>
          </p:nvGrpSpPr>
          <p:grpSpPr>
            <a:xfrm>
              <a:off x="274320" y="274320"/>
              <a:ext cx="4663440" cy="274320"/>
              <a:chOff x="274320" y="2103120"/>
              <a:chExt cx="4663440" cy="274320"/>
            </a:xfrm>
          </p:grpSpPr>
          <p:grpSp>
            <p:nvGrpSpPr>
              <p:cNvPr id="10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11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41" name="Rectangle 240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2" name="Cross 241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0" name="Rectangle 239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Form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13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37" name="Rectangle 236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8" name="Cross 237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6" name="Rectangle 235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Extent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16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33" name="Rectangle 232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4" name="Cross 233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2" name="Rectangle 231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Mode of Capture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7" name="Group 242"/>
            <p:cNvGrpSpPr/>
            <p:nvPr/>
          </p:nvGrpSpPr>
          <p:grpSpPr>
            <a:xfrm>
              <a:off x="274320" y="594360"/>
              <a:ext cx="4663440" cy="274320"/>
              <a:chOff x="274320" y="2103120"/>
              <a:chExt cx="4663440" cy="274320"/>
            </a:xfrm>
          </p:grpSpPr>
          <p:grpSp>
            <p:nvGrpSpPr>
              <p:cNvPr id="18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19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75" name="Rectangle 274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9" name="Cross 278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9" name="Rectangle 26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Physical Medium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21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53" name="Rectangle 252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4" name="Cross 253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2" name="Rectangle 251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Dimensions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2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23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49" name="Rectangle 248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0" name="Cross 249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8" name="Rectangle 247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Language of Accompanying Material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4" name="Group 283"/>
            <p:cNvGrpSpPr/>
            <p:nvPr/>
          </p:nvGrpSpPr>
          <p:grpSpPr>
            <a:xfrm>
              <a:off x="274320" y="914400"/>
              <a:ext cx="4663440" cy="274320"/>
              <a:chOff x="274320" y="2103120"/>
              <a:chExt cx="4663440" cy="274320"/>
            </a:xfrm>
          </p:grpSpPr>
          <p:grpSp>
            <p:nvGrpSpPr>
              <p:cNvPr id="31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2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99" name="Rectangle 298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Cross 299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8" name="Rectangle 297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Playing Speed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3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4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95" name="Rectangle 294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6" name="Cross 295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4" name="Rectangle 293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Tape Configuration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6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91" name="Rectangle 290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2" name="Cross 291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0" name="Rectangle 289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Kind of Sound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7" name="Group 300"/>
            <p:cNvGrpSpPr/>
            <p:nvPr/>
          </p:nvGrpSpPr>
          <p:grpSpPr>
            <a:xfrm>
              <a:off x="274320" y="1234440"/>
              <a:ext cx="2286000" cy="274320"/>
              <a:chOff x="274320" y="2743200"/>
              <a:chExt cx="2286000" cy="274320"/>
            </a:xfrm>
          </p:grpSpPr>
          <p:grpSp>
            <p:nvGrpSpPr>
              <p:cNvPr id="38" name="Group 17"/>
              <p:cNvGrpSpPr/>
              <p:nvPr/>
            </p:nvGrpSpPr>
            <p:grpSpPr>
              <a:xfrm>
                <a:off x="274320" y="2880360"/>
                <a:ext cx="2286000" cy="137160"/>
                <a:chOff x="411480" y="2880360"/>
                <a:chExt cx="2286000" cy="137160"/>
              </a:xfrm>
            </p:grpSpPr>
            <p:sp>
              <p:nvSpPr>
                <p:cNvPr id="304" name="Rectangle 303"/>
                <p:cNvSpPr/>
                <p:nvPr/>
              </p:nvSpPr>
              <p:spPr>
                <a:xfrm>
                  <a:off x="41148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5" name="Cross 304"/>
                <p:cNvSpPr/>
                <p:nvPr/>
              </p:nvSpPr>
              <p:spPr>
                <a:xfrm>
                  <a:off x="260604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3" name="Rectangle 302"/>
              <p:cNvSpPr/>
              <p:nvPr/>
            </p:nvSpPr>
            <p:spPr>
              <a:xfrm>
                <a:off x="274320" y="2743200"/>
                <a:ext cx="22860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Special Reproduction Characteristics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9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40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98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99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100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1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96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97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42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88" name="TextBox 87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43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44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94" name="TextBox 93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45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92" name="TextBox 91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46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102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8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107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0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112" name="Rectangle 111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1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2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117" name="Rectangle 11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7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26" name="Rectangle 12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1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35" name="Rectangle 13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9" name="Rectangle 13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5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44" name="Rectangle 14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9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53" name="Rectangle 15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3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62" name="Rectangle 16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7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71" name="Rectangle 17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1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82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8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11" name="Rectangle 21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09" name="Rectangle 20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87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9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90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02" name="Rectangle 201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99" name="Rectangle 19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01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10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91" name="Rectangle 19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3" name="Rectangle 192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88" name="Rectangle 187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05"/>
          <p:cNvGrpSpPr/>
          <p:nvPr/>
        </p:nvGrpSpPr>
        <p:grpSpPr>
          <a:xfrm>
            <a:off x="365760" y="1965960"/>
            <a:ext cx="4663440" cy="1234440"/>
            <a:chOff x="274320" y="274320"/>
            <a:chExt cx="4663440" cy="1234440"/>
          </a:xfrm>
        </p:grpSpPr>
        <p:grpSp>
          <p:nvGrpSpPr>
            <p:cNvPr id="9" name="Group 226"/>
            <p:cNvGrpSpPr/>
            <p:nvPr/>
          </p:nvGrpSpPr>
          <p:grpSpPr>
            <a:xfrm>
              <a:off x="274320" y="274320"/>
              <a:ext cx="4663440" cy="274320"/>
              <a:chOff x="274320" y="2103120"/>
              <a:chExt cx="4663440" cy="274320"/>
            </a:xfrm>
          </p:grpSpPr>
          <p:grpSp>
            <p:nvGrpSpPr>
              <p:cNvPr id="10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11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41" name="Rectangle 240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Compact disc</a:t>
                    </a:r>
                  </a:p>
                </p:txBody>
              </p:sp>
              <p:sp>
                <p:nvSpPr>
                  <p:cNvPr id="242" name="Cross 241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0" name="Rectangle 239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Form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13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37" name="Rectangle 236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1 sound disc</a:t>
                    </a:r>
                  </a:p>
                </p:txBody>
              </p:sp>
              <p:sp>
                <p:nvSpPr>
                  <p:cNvPr id="238" name="Cross 237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6" name="Rectangle 235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Extent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16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33" name="Rectangle 232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Digital</a:t>
                    </a:r>
                  </a:p>
                </p:txBody>
              </p:sp>
              <p:sp>
                <p:nvSpPr>
                  <p:cNvPr id="234" name="Cross 233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2" name="Rectangle 231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Mode of Capture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7" name="Group 242"/>
            <p:cNvGrpSpPr/>
            <p:nvPr/>
          </p:nvGrpSpPr>
          <p:grpSpPr>
            <a:xfrm>
              <a:off x="274320" y="594360"/>
              <a:ext cx="4663440" cy="274320"/>
              <a:chOff x="274320" y="2103120"/>
              <a:chExt cx="4663440" cy="274320"/>
            </a:xfrm>
          </p:grpSpPr>
          <p:grpSp>
            <p:nvGrpSpPr>
              <p:cNvPr id="18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19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75" name="Rectangle 274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9" name="Cross 278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9" name="Rectangle 26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Physical Medium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0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21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53" name="Rectangle 252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4 3/4 in.</a:t>
                    </a:r>
                  </a:p>
                </p:txBody>
              </p:sp>
              <p:sp>
                <p:nvSpPr>
                  <p:cNvPr id="254" name="Cross 253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2" name="Rectangle 251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Dimensions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2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23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49" name="Rectangle 248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English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0" name="Cross 249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8" name="Rectangle 247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Language of Accompanying Material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4" name="Group 283"/>
            <p:cNvGrpSpPr/>
            <p:nvPr/>
          </p:nvGrpSpPr>
          <p:grpSpPr>
            <a:xfrm>
              <a:off x="274320" y="914400"/>
              <a:ext cx="4663440" cy="274320"/>
              <a:chOff x="274320" y="2103120"/>
              <a:chExt cx="4663440" cy="274320"/>
            </a:xfrm>
          </p:grpSpPr>
          <p:grpSp>
            <p:nvGrpSpPr>
              <p:cNvPr id="31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2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99" name="Rectangle 298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0" name="Cross 299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8" name="Rectangle 297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Playing Speed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3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4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95" name="Rectangle 294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6" name="Cross 295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4" name="Rectangle 293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Tape Configuration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6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291" name="Rectangle 290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2" name="Cross 291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0" name="Rectangle 289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Kind of Sound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7" name="Group 300"/>
            <p:cNvGrpSpPr/>
            <p:nvPr/>
          </p:nvGrpSpPr>
          <p:grpSpPr>
            <a:xfrm>
              <a:off x="274320" y="1234440"/>
              <a:ext cx="2286000" cy="274320"/>
              <a:chOff x="274320" y="2743200"/>
              <a:chExt cx="2286000" cy="274320"/>
            </a:xfrm>
          </p:grpSpPr>
          <p:grpSp>
            <p:nvGrpSpPr>
              <p:cNvPr id="38" name="Group 17"/>
              <p:cNvGrpSpPr/>
              <p:nvPr/>
            </p:nvGrpSpPr>
            <p:grpSpPr>
              <a:xfrm>
                <a:off x="274320" y="2880360"/>
                <a:ext cx="2286000" cy="137160"/>
                <a:chOff x="411480" y="2880360"/>
                <a:chExt cx="2286000" cy="137160"/>
              </a:xfrm>
            </p:grpSpPr>
            <p:sp>
              <p:nvSpPr>
                <p:cNvPr id="304" name="Rectangle 303"/>
                <p:cNvSpPr/>
                <p:nvPr/>
              </p:nvSpPr>
              <p:spPr>
                <a:xfrm>
                  <a:off x="41148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5" name="Cross 304"/>
                <p:cNvSpPr/>
                <p:nvPr/>
              </p:nvSpPr>
              <p:spPr>
                <a:xfrm>
                  <a:off x="260604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3" name="Rectangle 302"/>
              <p:cNvSpPr/>
              <p:nvPr/>
            </p:nvSpPr>
            <p:spPr>
              <a:xfrm>
                <a:off x="274320" y="2743200"/>
                <a:ext cx="22860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Special Reproduction Characteristics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9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40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98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99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100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1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96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97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42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88" name="TextBox 87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43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44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94" name="TextBox 93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45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92" name="TextBox 91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93" name="TextBox 92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46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102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8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107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0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112" name="Rectangle 111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1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2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117" name="Rectangle 11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7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26" name="Rectangle 12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1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35" name="Rectangle 13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9" name="Rectangle 13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5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44" name="Rectangle 14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9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53" name="Rectangle 15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3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62" name="Rectangle 16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7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71" name="Rectangle 17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1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82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8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11" name="Rectangle 21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09" name="Rectangle 20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87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9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90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02" name="Rectangle 201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99" name="Rectangle 19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01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10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91" name="Rectangle 19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3" name="Rectangle 192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88" name="Rectangle 187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226"/>
          <p:cNvGrpSpPr/>
          <p:nvPr/>
        </p:nvGrpSpPr>
        <p:grpSpPr>
          <a:xfrm>
            <a:off x="365760" y="1965960"/>
            <a:ext cx="4663440" cy="274320"/>
            <a:chOff x="274320" y="2103120"/>
            <a:chExt cx="4663440" cy="274320"/>
          </a:xfrm>
        </p:grpSpPr>
        <p:grpSp>
          <p:nvGrpSpPr>
            <p:cNvPr id="9" name="Group 26"/>
            <p:cNvGrpSpPr/>
            <p:nvPr/>
          </p:nvGrpSpPr>
          <p:grpSpPr>
            <a:xfrm>
              <a:off x="2743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0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Compact disc</a:t>
                  </a:r>
                </a:p>
              </p:txBody>
            </p:sp>
            <p:sp>
              <p:nvSpPr>
                <p:cNvPr id="242" name="Cross 241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0" name="Rectangle 239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Form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56"/>
            <p:cNvGrpSpPr/>
            <p:nvPr/>
          </p:nvGrpSpPr>
          <p:grpSpPr>
            <a:xfrm>
              <a:off x="18745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2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 sound disc</a:t>
                  </a:r>
                </a:p>
              </p:txBody>
            </p:sp>
            <p:sp>
              <p:nvSpPr>
                <p:cNvPr id="238" name="Cross 237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6" name="Rectangle 235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Extent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61"/>
            <p:cNvGrpSpPr/>
            <p:nvPr/>
          </p:nvGrpSpPr>
          <p:grpSpPr>
            <a:xfrm>
              <a:off x="34747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4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Digital</a:t>
                  </a:r>
                </a:p>
              </p:txBody>
            </p:sp>
            <p:sp>
              <p:nvSpPr>
                <p:cNvPr id="234" name="Cross 233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2" name="Rectangle 231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Mode of Capture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" name="Group 242"/>
          <p:cNvGrpSpPr/>
          <p:nvPr/>
        </p:nvGrpSpPr>
        <p:grpSpPr>
          <a:xfrm>
            <a:off x="365760" y="2286000"/>
            <a:ext cx="4663440" cy="274320"/>
            <a:chOff x="274320" y="2103120"/>
            <a:chExt cx="4663440" cy="274320"/>
          </a:xfrm>
        </p:grpSpPr>
        <p:grpSp>
          <p:nvGrpSpPr>
            <p:cNvPr id="17" name="Group 26"/>
            <p:cNvGrpSpPr/>
            <p:nvPr/>
          </p:nvGrpSpPr>
          <p:grpSpPr>
            <a:xfrm>
              <a:off x="2743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75" name="Rectangle 274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Cross 278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Physical Medium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56"/>
            <p:cNvGrpSpPr/>
            <p:nvPr/>
          </p:nvGrpSpPr>
          <p:grpSpPr>
            <a:xfrm>
              <a:off x="18745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20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53" name="Rectangle 252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4 3/4 in.</a:t>
                  </a:r>
                </a:p>
              </p:txBody>
            </p:sp>
            <p:sp>
              <p:nvSpPr>
                <p:cNvPr id="254" name="Cross 253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2" name="Rectangle 251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Dimensions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1"/>
            <p:cNvGrpSpPr/>
            <p:nvPr/>
          </p:nvGrpSpPr>
          <p:grpSpPr>
            <a:xfrm>
              <a:off x="34747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22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English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0" name="Cross 249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8" name="Rectangle 247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Language of Accompanying Material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Group 82"/>
          <p:cNvGrpSpPr/>
          <p:nvPr/>
        </p:nvGrpSpPr>
        <p:grpSpPr>
          <a:xfrm>
            <a:off x="365760" y="2788920"/>
            <a:ext cx="4663440" cy="594360"/>
            <a:chOff x="365760" y="2606040"/>
            <a:chExt cx="4663440" cy="594360"/>
          </a:xfrm>
        </p:grpSpPr>
        <p:grpSp>
          <p:nvGrpSpPr>
            <p:cNvPr id="24" name="Group 283"/>
            <p:cNvGrpSpPr/>
            <p:nvPr/>
          </p:nvGrpSpPr>
          <p:grpSpPr>
            <a:xfrm>
              <a:off x="365760" y="2606040"/>
              <a:ext cx="4663440" cy="274320"/>
              <a:chOff x="274320" y="2103120"/>
              <a:chExt cx="4663440" cy="274320"/>
            </a:xfrm>
          </p:grpSpPr>
          <p:grpSp>
            <p:nvGrpSpPr>
              <p:cNvPr id="31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2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103" name="Rectangle 102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2" name="Rectangle 101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Playing Speed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3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4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Cross 99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Tape Configuration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6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95" name="Rectangle 94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Cross 95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4" name="Rectangle 93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Kind of Sound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7" name="Group 300"/>
            <p:cNvGrpSpPr/>
            <p:nvPr/>
          </p:nvGrpSpPr>
          <p:grpSpPr>
            <a:xfrm>
              <a:off x="365760" y="2926080"/>
              <a:ext cx="2286000" cy="274320"/>
              <a:chOff x="274320" y="2743200"/>
              <a:chExt cx="2286000" cy="274320"/>
            </a:xfrm>
          </p:grpSpPr>
          <p:grpSp>
            <p:nvGrpSpPr>
              <p:cNvPr id="38" name="Group 17"/>
              <p:cNvGrpSpPr/>
              <p:nvPr/>
            </p:nvGrpSpPr>
            <p:grpSpPr>
              <a:xfrm>
                <a:off x="274320" y="2880360"/>
                <a:ext cx="2286000" cy="137160"/>
                <a:chOff x="411480" y="2880360"/>
                <a:chExt cx="2286000" cy="13716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41148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9" name="Cross 88"/>
                <p:cNvSpPr/>
                <p:nvPr/>
              </p:nvSpPr>
              <p:spPr>
                <a:xfrm>
                  <a:off x="260604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74320" y="2743200"/>
                <a:ext cx="22860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Special Reproduction Characteristics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9" name="Group 17"/>
          <p:cNvGrpSpPr/>
          <p:nvPr/>
        </p:nvGrpSpPr>
        <p:grpSpPr>
          <a:xfrm>
            <a:off x="3566160" y="2606040"/>
            <a:ext cx="1463040" cy="137160"/>
            <a:chOff x="411480" y="2880360"/>
            <a:chExt cx="1463040" cy="137160"/>
          </a:xfrm>
        </p:grpSpPr>
        <p:sp>
          <p:nvSpPr>
            <p:cNvPr id="106" name="Rectangle 105"/>
            <p:cNvSpPr/>
            <p:nvPr/>
          </p:nvSpPr>
          <p:spPr>
            <a:xfrm>
              <a:off x="41148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Field Data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Cross 106"/>
            <p:cNvSpPr/>
            <p:nvPr/>
          </p:nvSpPr>
          <p:spPr>
            <a:xfrm>
              <a:off x="1783080" y="2903220"/>
              <a:ext cx="91440" cy="91440"/>
            </a:xfrm>
            <a:prstGeom prst="plus">
              <a:avLst>
                <a:gd name="adj" fmla="val 34186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41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123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124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125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110" name="TextBox 109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2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121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122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43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113" name="TextBox 112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44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45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119" name="TextBox 118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46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117" name="TextBox 116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47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127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9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132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1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137" name="Rectangle 136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39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3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142" name="Rectangle 14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51" name="Rectangle 15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2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60" name="Rectangle 15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6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69" name="Rectangle 16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3" name="Rectangle 17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0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78" name="Rectangle 17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82" name="Rectangle 18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4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88" name="Rectangle 18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97" name="Rectangle 19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8" name="Rectangle 19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95" name="Rectangle 19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8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200" name="Rectangle 19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2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83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85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55" name="Rectangle 25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47" name="Rectangle 24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1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90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226" name="Rectangle 225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9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35" name="Rectangle 23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30" name="Rectangle 229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1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97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214" name="Rectangle 213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105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24" name="Rectangle 22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20" name="Rectangle 219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1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//Manifestation Title//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//Composer Name (Dates)//  //Publication Info//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324"/>
          <p:cNvGrpSpPr/>
          <p:nvPr/>
        </p:nvGrpSpPr>
        <p:grpSpPr>
          <a:xfrm>
            <a:off x="365760" y="1828800"/>
            <a:ext cx="4663440" cy="1005840"/>
            <a:chOff x="274320" y="274320"/>
            <a:chExt cx="4663440" cy="1005840"/>
          </a:xfrm>
        </p:grpSpPr>
        <p:grpSp>
          <p:nvGrpSpPr>
            <p:cNvPr id="10" name="Group 95"/>
            <p:cNvGrpSpPr/>
            <p:nvPr/>
          </p:nvGrpSpPr>
          <p:grpSpPr>
            <a:xfrm>
              <a:off x="274320" y="274320"/>
              <a:ext cx="4663440" cy="594360"/>
              <a:chOff x="274320" y="274320"/>
              <a:chExt cx="4663440" cy="594360"/>
            </a:xfrm>
          </p:grpSpPr>
          <p:grpSp>
            <p:nvGrpSpPr>
              <p:cNvPr id="11" name="Group 1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grpSp>
              <p:nvGrpSpPr>
                <p:cNvPr id="12" name="Group 17"/>
                <p:cNvGrpSpPr/>
                <p:nvPr/>
              </p:nvGrpSpPr>
              <p:grpSpPr>
                <a:xfrm>
                  <a:off x="274320" y="2880360"/>
                  <a:ext cx="4663440" cy="137160"/>
                  <a:chOff x="411480" y="2880360"/>
                  <a:chExt cx="4663440" cy="137160"/>
                </a:xfrm>
              </p:grpSpPr>
              <p:sp>
                <p:nvSpPr>
                  <p:cNvPr id="344" name="Rectangle 4"/>
                  <p:cNvSpPr/>
                  <p:nvPr/>
                </p:nvSpPr>
                <p:spPr>
                  <a:xfrm>
                    <a:off x="411480" y="2880360"/>
                    <a:ext cx="45262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5" name="Cross 5"/>
                  <p:cNvSpPr/>
                  <p:nvPr/>
                </p:nvSpPr>
                <p:spPr>
                  <a:xfrm>
                    <a:off x="49834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3" name="Rectangle 3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Manifestation Title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oup 94"/>
              <p:cNvGrpSpPr/>
              <p:nvPr/>
            </p:nvGrpSpPr>
            <p:grpSpPr>
              <a:xfrm>
                <a:off x="274320" y="594360"/>
                <a:ext cx="3063240" cy="274320"/>
                <a:chOff x="274320" y="594360"/>
                <a:chExt cx="3063240" cy="274320"/>
              </a:xfrm>
            </p:grpSpPr>
            <p:grpSp>
              <p:nvGrpSpPr>
                <p:cNvPr id="14" name="Group 6"/>
                <p:cNvGrpSpPr/>
                <p:nvPr/>
              </p:nvGrpSpPr>
              <p:grpSpPr>
                <a:xfrm>
                  <a:off x="2743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8" name="Rectangle 337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Source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340" name="Rectangle 1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Transcribed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1" name="Isosceles Triangle 34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" name="Group 13"/>
                <p:cNvGrpSpPr/>
                <p:nvPr/>
              </p:nvGrpSpPr>
              <p:grpSpPr>
                <a:xfrm>
                  <a:off x="18745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6" name="Rectangle 335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Offset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8" name="Group 18"/>
            <p:cNvGrpSpPr/>
            <p:nvPr/>
          </p:nvGrpSpPr>
          <p:grpSpPr>
            <a:xfrm>
              <a:off x="274320" y="1005840"/>
              <a:ext cx="4663440" cy="274320"/>
              <a:chOff x="274320" y="2743200"/>
              <a:chExt cx="4663440" cy="274320"/>
            </a:xfrm>
          </p:grpSpPr>
          <p:grpSp>
            <p:nvGrpSpPr>
              <p:cNvPr id="19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330" name="Rectangle 329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1" name="Cross 330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9" name="Rectangle 328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Statement of Responsibility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51206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1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7" name="TextBox 5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4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1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3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1" name="Rectangle 8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9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3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7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2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2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0" name="Rectangle 13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9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94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5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7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8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226"/>
          <p:cNvGrpSpPr/>
          <p:nvPr/>
        </p:nvGrpSpPr>
        <p:grpSpPr>
          <a:xfrm>
            <a:off x="365760" y="1965960"/>
            <a:ext cx="4663440" cy="274320"/>
            <a:chOff x="274320" y="2103120"/>
            <a:chExt cx="4663440" cy="274320"/>
          </a:xfrm>
        </p:grpSpPr>
        <p:grpSp>
          <p:nvGrpSpPr>
            <p:cNvPr id="9" name="Group 26"/>
            <p:cNvGrpSpPr/>
            <p:nvPr/>
          </p:nvGrpSpPr>
          <p:grpSpPr>
            <a:xfrm>
              <a:off x="2743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0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Compact disc</a:t>
                  </a:r>
                </a:p>
              </p:txBody>
            </p:sp>
            <p:sp>
              <p:nvSpPr>
                <p:cNvPr id="242" name="Cross 241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0" name="Rectangle 239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Form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56"/>
            <p:cNvGrpSpPr/>
            <p:nvPr/>
          </p:nvGrpSpPr>
          <p:grpSpPr>
            <a:xfrm>
              <a:off x="18745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2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 sound disc</a:t>
                  </a:r>
                </a:p>
              </p:txBody>
            </p:sp>
            <p:sp>
              <p:nvSpPr>
                <p:cNvPr id="238" name="Cross 237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6" name="Rectangle 235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Extent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61"/>
            <p:cNvGrpSpPr/>
            <p:nvPr/>
          </p:nvGrpSpPr>
          <p:grpSpPr>
            <a:xfrm>
              <a:off x="34747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4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Digital</a:t>
                  </a:r>
                </a:p>
              </p:txBody>
            </p:sp>
            <p:sp>
              <p:nvSpPr>
                <p:cNvPr id="234" name="Cross 233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2" name="Rectangle 231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Mode of Capture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" name="Group 242"/>
          <p:cNvGrpSpPr/>
          <p:nvPr/>
        </p:nvGrpSpPr>
        <p:grpSpPr>
          <a:xfrm>
            <a:off x="365760" y="2286000"/>
            <a:ext cx="4663440" cy="274320"/>
            <a:chOff x="274320" y="2103120"/>
            <a:chExt cx="4663440" cy="274320"/>
          </a:xfrm>
        </p:grpSpPr>
        <p:grpSp>
          <p:nvGrpSpPr>
            <p:cNvPr id="17" name="Group 26"/>
            <p:cNvGrpSpPr/>
            <p:nvPr/>
          </p:nvGrpSpPr>
          <p:grpSpPr>
            <a:xfrm>
              <a:off x="2743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75" name="Rectangle 274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Cross 278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Physical Medium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56"/>
            <p:cNvGrpSpPr/>
            <p:nvPr/>
          </p:nvGrpSpPr>
          <p:grpSpPr>
            <a:xfrm>
              <a:off x="18745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20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53" name="Rectangle 252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4 3/4 in.</a:t>
                  </a:r>
                </a:p>
              </p:txBody>
            </p:sp>
            <p:sp>
              <p:nvSpPr>
                <p:cNvPr id="254" name="Cross 253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2" name="Rectangle 251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Dimensions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1"/>
            <p:cNvGrpSpPr/>
            <p:nvPr/>
          </p:nvGrpSpPr>
          <p:grpSpPr>
            <a:xfrm>
              <a:off x="34747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22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English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0" name="Cross 249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8" name="Rectangle 247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Language of Accompanying Material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Group 82"/>
          <p:cNvGrpSpPr/>
          <p:nvPr/>
        </p:nvGrpSpPr>
        <p:grpSpPr>
          <a:xfrm>
            <a:off x="365760" y="2788920"/>
            <a:ext cx="4663440" cy="594360"/>
            <a:chOff x="365760" y="2606040"/>
            <a:chExt cx="4663440" cy="594360"/>
          </a:xfrm>
        </p:grpSpPr>
        <p:grpSp>
          <p:nvGrpSpPr>
            <p:cNvPr id="24" name="Group 283"/>
            <p:cNvGrpSpPr/>
            <p:nvPr/>
          </p:nvGrpSpPr>
          <p:grpSpPr>
            <a:xfrm>
              <a:off x="365760" y="2606040"/>
              <a:ext cx="4663440" cy="274320"/>
              <a:chOff x="274320" y="2103120"/>
              <a:chExt cx="4663440" cy="274320"/>
            </a:xfrm>
          </p:grpSpPr>
          <p:grpSp>
            <p:nvGrpSpPr>
              <p:cNvPr id="31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2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103" name="Rectangle 102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2" name="Rectangle 101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Playing Speed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3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4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Cross 99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Tape Configuration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6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95" name="Rectangle 94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Cross 95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4" name="Rectangle 93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Kind of Sound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7" name="Group 300"/>
            <p:cNvGrpSpPr/>
            <p:nvPr/>
          </p:nvGrpSpPr>
          <p:grpSpPr>
            <a:xfrm>
              <a:off x="365760" y="2926080"/>
              <a:ext cx="2286000" cy="274320"/>
              <a:chOff x="274320" y="2743200"/>
              <a:chExt cx="2286000" cy="274320"/>
            </a:xfrm>
          </p:grpSpPr>
          <p:grpSp>
            <p:nvGrpSpPr>
              <p:cNvPr id="38" name="Group 17"/>
              <p:cNvGrpSpPr/>
              <p:nvPr/>
            </p:nvGrpSpPr>
            <p:grpSpPr>
              <a:xfrm>
                <a:off x="274320" y="2880360"/>
                <a:ext cx="2286000" cy="137160"/>
                <a:chOff x="411480" y="2880360"/>
                <a:chExt cx="2286000" cy="13716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41148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9" name="Cross 88"/>
                <p:cNvSpPr/>
                <p:nvPr/>
              </p:nvSpPr>
              <p:spPr>
                <a:xfrm>
                  <a:off x="260604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74320" y="2743200"/>
                <a:ext cx="22860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Special Reproduction Characteristics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9" name="Group 17"/>
          <p:cNvGrpSpPr/>
          <p:nvPr/>
        </p:nvGrpSpPr>
        <p:grpSpPr>
          <a:xfrm>
            <a:off x="3566160" y="2606040"/>
            <a:ext cx="1463040" cy="137160"/>
            <a:chOff x="411480" y="2880360"/>
            <a:chExt cx="1463040" cy="137160"/>
          </a:xfrm>
        </p:grpSpPr>
        <p:sp>
          <p:nvSpPr>
            <p:cNvPr id="106" name="Rectangle 105"/>
            <p:cNvSpPr/>
            <p:nvPr/>
          </p:nvSpPr>
          <p:spPr>
            <a:xfrm>
              <a:off x="41148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French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Cross 106"/>
            <p:cNvSpPr/>
            <p:nvPr/>
          </p:nvSpPr>
          <p:spPr>
            <a:xfrm>
              <a:off x="1783080" y="2903220"/>
              <a:ext cx="91440" cy="91440"/>
            </a:xfrm>
            <a:prstGeom prst="plus">
              <a:avLst>
                <a:gd name="adj" fmla="val 34186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41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115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116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117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91" name="TextBox 90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2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113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114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43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97" name="TextBox 9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44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45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111" name="TextBox 110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112" name="TextBox 111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46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109" name="TextBox 108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47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119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9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124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1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129" name="Rectangle 128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31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3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134" name="Rectangle 13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43" name="Rectangle 14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2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52" name="Rectangle 15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6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61" name="Rectangle 16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65" name="Rectangle 16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0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70" name="Rectangle 16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4" name="Rectangle 17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4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79" name="Rectangle 17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8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89" name="Rectangle 18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98" name="Rectangle 19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96" name="Rectangle 19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2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83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85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55" name="Rectangle 25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47" name="Rectangle 24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1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90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214" name="Rectangle 213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2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93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35" name="Rectangle 23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20" name="Rectangle 219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1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05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206" name="Rectangle 205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8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11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12" name="Rectangle 211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0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10" name="Rectangle 209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1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226"/>
          <p:cNvGrpSpPr/>
          <p:nvPr/>
        </p:nvGrpSpPr>
        <p:grpSpPr>
          <a:xfrm>
            <a:off x="365760" y="1965960"/>
            <a:ext cx="4663440" cy="274320"/>
            <a:chOff x="274320" y="2103120"/>
            <a:chExt cx="4663440" cy="274320"/>
          </a:xfrm>
        </p:grpSpPr>
        <p:grpSp>
          <p:nvGrpSpPr>
            <p:cNvPr id="9" name="Group 26"/>
            <p:cNvGrpSpPr/>
            <p:nvPr/>
          </p:nvGrpSpPr>
          <p:grpSpPr>
            <a:xfrm>
              <a:off x="2743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0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Compact disc</a:t>
                  </a:r>
                </a:p>
              </p:txBody>
            </p:sp>
            <p:sp>
              <p:nvSpPr>
                <p:cNvPr id="242" name="Cross 241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0" name="Rectangle 239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Form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56"/>
            <p:cNvGrpSpPr/>
            <p:nvPr/>
          </p:nvGrpSpPr>
          <p:grpSpPr>
            <a:xfrm>
              <a:off x="18745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2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 sound disc</a:t>
                  </a:r>
                </a:p>
              </p:txBody>
            </p:sp>
            <p:sp>
              <p:nvSpPr>
                <p:cNvPr id="238" name="Cross 237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6" name="Rectangle 235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Extent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61"/>
            <p:cNvGrpSpPr/>
            <p:nvPr/>
          </p:nvGrpSpPr>
          <p:grpSpPr>
            <a:xfrm>
              <a:off x="34747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4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Digital</a:t>
                  </a:r>
                </a:p>
              </p:txBody>
            </p:sp>
            <p:sp>
              <p:nvSpPr>
                <p:cNvPr id="234" name="Cross 233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2" name="Rectangle 231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Mode of Capture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" name="Group 242"/>
          <p:cNvGrpSpPr/>
          <p:nvPr/>
        </p:nvGrpSpPr>
        <p:grpSpPr>
          <a:xfrm>
            <a:off x="365760" y="2286000"/>
            <a:ext cx="4663440" cy="274320"/>
            <a:chOff x="274320" y="2103120"/>
            <a:chExt cx="4663440" cy="274320"/>
          </a:xfrm>
        </p:grpSpPr>
        <p:grpSp>
          <p:nvGrpSpPr>
            <p:cNvPr id="17" name="Group 26"/>
            <p:cNvGrpSpPr/>
            <p:nvPr/>
          </p:nvGrpSpPr>
          <p:grpSpPr>
            <a:xfrm>
              <a:off x="2743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75" name="Rectangle 274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Cross 278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Physical Medium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56"/>
            <p:cNvGrpSpPr/>
            <p:nvPr/>
          </p:nvGrpSpPr>
          <p:grpSpPr>
            <a:xfrm>
              <a:off x="18745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20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53" name="Rectangle 252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4 3/4 in.</a:t>
                  </a:r>
                </a:p>
              </p:txBody>
            </p:sp>
            <p:sp>
              <p:nvSpPr>
                <p:cNvPr id="254" name="Cross 253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2" name="Rectangle 251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Dimensions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1"/>
            <p:cNvGrpSpPr/>
            <p:nvPr/>
          </p:nvGrpSpPr>
          <p:grpSpPr>
            <a:xfrm>
              <a:off x="34747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22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English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0" name="Cross 249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8" name="Rectangle 247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Language of Accompanying Material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Group 17"/>
          <p:cNvGrpSpPr/>
          <p:nvPr/>
        </p:nvGrpSpPr>
        <p:grpSpPr>
          <a:xfrm>
            <a:off x="3566160" y="2606040"/>
            <a:ext cx="1463040" cy="137160"/>
            <a:chOff x="411480" y="2880360"/>
            <a:chExt cx="1463040" cy="137160"/>
          </a:xfrm>
        </p:grpSpPr>
        <p:sp>
          <p:nvSpPr>
            <p:cNvPr id="106" name="Rectangle 105"/>
            <p:cNvSpPr/>
            <p:nvPr/>
          </p:nvSpPr>
          <p:spPr>
            <a:xfrm>
              <a:off x="41148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French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Cross 106"/>
            <p:cNvSpPr/>
            <p:nvPr/>
          </p:nvSpPr>
          <p:spPr>
            <a:xfrm>
              <a:off x="1783080" y="2903220"/>
              <a:ext cx="91440" cy="91440"/>
            </a:xfrm>
            <a:prstGeom prst="plus">
              <a:avLst>
                <a:gd name="adj" fmla="val 34186"/>
              </a:avLst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82"/>
          <p:cNvGrpSpPr/>
          <p:nvPr/>
        </p:nvGrpSpPr>
        <p:grpSpPr>
          <a:xfrm>
            <a:off x="365760" y="2971800"/>
            <a:ext cx="4663440" cy="594360"/>
            <a:chOff x="365760" y="2606040"/>
            <a:chExt cx="4663440" cy="594360"/>
          </a:xfrm>
        </p:grpSpPr>
        <p:grpSp>
          <p:nvGrpSpPr>
            <p:cNvPr id="31" name="Group 283"/>
            <p:cNvGrpSpPr/>
            <p:nvPr/>
          </p:nvGrpSpPr>
          <p:grpSpPr>
            <a:xfrm>
              <a:off x="365760" y="2606040"/>
              <a:ext cx="4663440" cy="274320"/>
              <a:chOff x="274320" y="2103120"/>
              <a:chExt cx="4663440" cy="274320"/>
            </a:xfrm>
          </p:grpSpPr>
          <p:grpSp>
            <p:nvGrpSpPr>
              <p:cNvPr id="224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226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120" name="Rectangle 119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Cross 120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Playing Speed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27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228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116" name="Rectangle 115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7" name="Cross 116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5" name="Rectangle 114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Tape Configuration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31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244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112" name="Rectangle 111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3" name="Cross 112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1" name="Rectangle 110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Kind of Sound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45" name="Group 300"/>
            <p:cNvGrpSpPr/>
            <p:nvPr/>
          </p:nvGrpSpPr>
          <p:grpSpPr>
            <a:xfrm>
              <a:off x="365760" y="2926080"/>
              <a:ext cx="2286000" cy="274320"/>
              <a:chOff x="274320" y="2743200"/>
              <a:chExt cx="2286000" cy="274320"/>
            </a:xfrm>
          </p:grpSpPr>
          <p:grpSp>
            <p:nvGrpSpPr>
              <p:cNvPr id="246" name="Group 17"/>
              <p:cNvGrpSpPr/>
              <p:nvPr/>
            </p:nvGrpSpPr>
            <p:grpSpPr>
              <a:xfrm>
                <a:off x="274320" y="2880360"/>
                <a:ext cx="2286000" cy="137160"/>
                <a:chOff x="411480" y="2880360"/>
                <a:chExt cx="2286000" cy="13716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1148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Cross 100"/>
                <p:cNvSpPr/>
                <p:nvPr/>
              </p:nvSpPr>
              <p:spPr>
                <a:xfrm>
                  <a:off x="260604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22860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Special Reproduction Characteristics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Group 17"/>
          <p:cNvGrpSpPr/>
          <p:nvPr/>
        </p:nvGrpSpPr>
        <p:grpSpPr>
          <a:xfrm>
            <a:off x="3566160" y="2788920"/>
            <a:ext cx="1463040" cy="137160"/>
            <a:chOff x="411480" y="2880360"/>
            <a:chExt cx="1463040" cy="137160"/>
          </a:xfrm>
        </p:grpSpPr>
        <p:sp>
          <p:nvSpPr>
            <p:cNvPr id="123" name="Rectangle 122"/>
            <p:cNvSpPr/>
            <p:nvPr/>
          </p:nvSpPr>
          <p:spPr>
            <a:xfrm>
              <a:off x="41148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Field Data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Cross 123"/>
            <p:cNvSpPr/>
            <p:nvPr/>
          </p:nvSpPr>
          <p:spPr>
            <a:xfrm>
              <a:off x="1783080" y="2903220"/>
              <a:ext cx="91440" cy="91440"/>
            </a:xfrm>
            <a:prstGeom prst="plus">
              <a:avLst>
                <a:gd name="adj" fmla="val 34186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34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130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131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132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95" name="TextBox 94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5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128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129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36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99" name="TextBox 98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37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8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126" name="TextBox 125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127" name="TextBox 126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9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104" name="TextBox 103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125" name="TextBox 124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40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134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2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139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4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144" name="Rectangle 143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46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6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149" name="Rectangle 14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0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58" name="Rectangle 15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62" name="Rectangle 16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4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67" name="Rectangle 16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73" name="Rectangle 17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9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76" name="Rectangle 17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82" name="Rectangle 18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3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86" name="Rectangle 1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95" name="Rectangle 19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91" name="Rectangle 19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5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98" name="Rectangle 19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204" name="Rectangle 20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70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209" name="Rectangle 20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7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213" name="Rectangle 21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74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76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63" name="Rectangle 262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0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2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1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2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3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55" name="Rectangle 25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4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47" name="Rectangle 24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1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5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35" name="Rectangle 23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29" name="Rectangle 22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226"/>
          <p:cNvGrpSpPr/>
          <p:nvPr/>
        </p:nvGrpSpPr>
        <p:grpSpPr>
          <a:xfrm>
            <a:off x="365760" y="1965960"/>
            <a:ext cx="4663440" cy="274320"/>
            <a:chOff x="274320" y="2103120"/>
            <a:chExt cx="4663440" cy="274320"/>
          </a:xfrm>
        </p:grpSpPr>
        <p:grpSp>
          <p:nvGrpSpPr>
            <p:cNvPr id="9" name="Group 26"/>
            <p:cNvGrpSpPr/>
            <p:nvPr/>
          </p:nvGrpSpPr>
          <p:grpSpPr>
            <a:xfrm>
              <a:off x="2743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0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Compact disc</a:t>
                  </a:r>
                </a:p>
              </p:txBody>
            </p:sp>
            <p:sp>
              <p:nvSpPr>
                <p:cNvPr id="242" name="Cross 241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0" name="Rectangle 239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Form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56"/>
            <p:cNvGrpSpPr/>
            <p:nvPr/>
          </p:nvGrpSpPr>
          <p:grpSpPr>
            <a:xfrm>
              <a:off x="18745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2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 sound disc</a:t>
                  </a:r>
                </a:p>
              </p:txBody>
            </p:sp>
            <p:sp>
              <p:nvSpPr>
                <p:cNvPr id="238" name="Cross 237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6" name="Rectangle 235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Extent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61"/>
            <p:cNvGrpSpPr/>
            <p:nvPr/>
          </p:nvGrpSpPr>
          <p:grpSpPr>
            <a:xfrm>
              <a:off x="34747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4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Digital</a:t>
                  </a:r>
                </a:p>
              </p:txBody>
            </p:sp>
            <p:sp>
              <p:nvSpPr>
                <p:cNvPr id="234" name="Cross 233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2" name="Rectangle 231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Mode of Capture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" name="Group 242"/>
          <p:cNvGrpSpPr/>
          <p:nvPr/>
        </p:nvGrpSpPr>
        <p:grpSpPr>
          <a:xfrm>
            <a:off x="365760" y="2286000"/>
            <a:ext cx="4663440" cy="274320"/>
            <a:chOff x="274320" y="2103120"/>
            <a:chExt cx="4663440" cy="274320"/>
          </a:xfrm>
        </p:grpSpPr>
        <p:grpSp>
          <p:nvGrpSpPr>
            <p:cNvPr id="17" name="Group 26"/>
            <p:cNvGrpSpPr/>
            <p:nvPr/>
          </p:nvGrpSpPr>
          <p:grpSpPr>
            <a:xfrm>
              <a:off x="2743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75" name="Rectangle 274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Cross 278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Physical Medium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56"/>
            <p:cNvGrpSpPr/>
            <p:nvPr/>
          </p:nvGrpSpPr>
          <p:grpSpPr>
            <a:xfrm>
              <a:off x="18745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20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53" name="Rectangle 252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4 3/4 in.</a:t>
                  </a:r>
                </a:p>
              </p:txBody>
            </p:sp>
            <p:sp>
              <p:nvSpPr>
                <p:cNvPr id="254" name="Cross 253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2" name="Rectangle 251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Dimensions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61"/>
            <p:cNvGrpSpPr/>
            <p:nvPr/>
          </p:nvGrpSpPr>
          <p:grpSpPr>
            <a:xfrm>
              <a:off x="3474720" y="2103120"/>
              <a:ext cx="1463040" cy="274320"/>
              <a:chOff x="274320" y="2743200"/>
              <a:chExt cx="1463040" cy="274320"/>
            </a:xfrm>
          </p:grpSpPr>
          <p:grpSp>
            <p:nvGrpSpPr>
              <p:cNvPr id="22" name="Group 17"/>
              <p:cNvGrpSpPr/>
              <p:nvPr/>
            </p:nvGrpSpPr>
            <p:grpSpPr>
              <a:xfrm>
                <a:off x="274320" y="2880360"/>
                <a:ext cx="1463040" cy="137160"/>
                <a:chOff x="411480" y="2880360"/>
                <a:chExt cx="1463040" cy="137160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>
                  <a:off x="41148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English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0" name="Cross 249"/>
                <p:cNvSpPr/>
                <p:nvPr/>
              </p:nvSpPr>
              <p:spPr>
                <a:xfrm>
                  <a:off x="17830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8" name="Rectangle 247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Language of Accompanying Material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Group 17"/>
          <p:cNvGrpSpPr/>
          <p:nvPr/>
        </p:nvGrpSpPr>
        <p:grpSpPr>
          <a:xfrm>
            <a:off x="3566160" y="2606040"/>
            <a:ext cx="1463040" cy="137160"/>
            <a:chOff x="411480" y="2880360"/>
            <a:chExt cx="1463040" cy="137160"/>
          </a:xfrm>
        </p:grpSpPr>
        <p:sp>
          <p:nvSpPr>
            <p:cNvPr id="106" name="Rectangle 105"/>
            <p:cNvSpPr/>
            <p:nvPr/>
          </p:nvSpPr>
          <p:spPr>
            <a:xfrm>
              <a:off x="41148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French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Cross 106"/>
            <p:cNvSpPr/>
            <p:nvPr/>
          </p:nvSpPr>
          <p:spPr>
            <a:xfrm>
              <a:off x="1783080" y="2903220"/>
              <a:ext cx="91440" cy="91440"/>
            </a:xfrm>
            <a:prstGeom prst="plus">
              <a:avLst>
                <a:gd name="adj" fmla="val 34186"/>
              </a:avLst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82"/>
          <p:cNvGrpSpPr/>
          <p:nvPr/>
        </p:nvGrpSpPr>
        <p:grpSpPr>
          <a:xfrm>
            <a:off x="365760" y="2971800"/>
            <a:ext cx="4663440" cy="594360"/>
            <a:chOff x="365760" y="2606040"/>
            <a:chExt cx="4663440" cy="594360"/>
          </a:xfrm>
        </p:grpSpPr>
        <p:grpSp>
          <p:nvGrpSpPr>
            <p:cNvPr id="31" name="Group 283"/>
            <p:cNvGrpSpPr/>
            <p:nvPr/>
          </p:nvGrpSpPr>
          <p:grpSpPr>
            <a:xfrm>
              <a:off x="365760" y="2606040"/>
              <a:ext cx="4663440" cy="274320"/>
              <a:chOff x="274320" y="2103120"/>
              <a:chExt cx="4663440" cy="274320"/>
            </a:xfrm>
          </p:grpSpPr>
          <p:grpSp>
            <p:nvGrpSpPr>
              <p:cNvPr id="32" name="Group 26"/>
              <p:cNvGrpSpPr/>
              <p:nvPr/>
            </p:nvGrpSpPr>
            <p:grpSpPr>
              <a:xfrm>
                <a:off x="2743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3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120" name="Rectangle 119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1" name="Cross 120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Playing Speed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4" name="Group 56"/>
              <p:cNvGrpSpPr/>
              <p:nvPr/>
            </p:nvGrpSpPr>
            <p:grpSpPr>
              <a:xfrm>
                <a:off x="18745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5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116" name="Rectangle 115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7" name="Cross 116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5" name="Rectangle 114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Tape Configuration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6" name="Group 61"/>
              <p:cNvGrpSpPr/>
              <p:nvPr/>
            </p:nvGrpSpPr>
            <p:grpSpPr>
              <a:xfrm>
                <a:off x="3474720" y="2103120"/>
                <a:ext cx="1463040" cy="274320"/>
                <a:chOff x="274320" y="2743200"/>
                <a:chExt cx="1463040" cy="274320"/>
              </a:xfrm>
            </p:grpSpPr>
            <p:grpSp>
              <p:nvGrpSpPr>
                <p:cNvPr id="37" name="Group 17"/>
                <p:cNvGrpSpPr/>
                <p:nvPr/>
              </p:nvGrpSpPr>
              <p:grpSpPr>
                <a:xfrm>
                  <a:off x="274320" y="2880360"/>
                  <a:ext cx="1463040" cy="137160"/>
                  <a:chOff x="411480" y="2880360"/>
                  <a:chExt cx="1463040" cy="137160"/>
                </a:xfrm>
              </p:grpSpPr>
              <p:sp>
                <p:nvSpPr>
                  <p:cNvPr id="112" name="Rectangle 111"/>
                  <p:cNvSpPr/>
                  <p:nvPr/>
                </p:nvSpPr>
                <p:spPr>
                  <a:xfrm>
                    <a:off x="41148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3" name="Cross 112"/>
                  <p:cNvSpPr/>
                  <p:nvPr/>
                </p:nvSpPr>
                <p:spPr>
                  <a:xfrm>
                    <a:off x="17830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1" name="Rectangle 110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Kind of Sound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8" name="Group 300"/>
            <p:cNvGrpSpPr/>
            <p:nvPr/>
          </p:nvGrpSpPr>
          <p:grpSpPr>
            <a:xfrm>
              <a:off x="365760" y="2926080"/>
              <a:ext cx="2286000" cy="274320"/>
              <a:chOff x="274320" y="2743200"/>
              <a:chExt cx="2286000" cy="274320"/>
            </a:xfrm>
          </p:grpSpPr>
          <p:grpSp>
            <p:nvGrpSpPr>
              <p:cNvPr id="39" name="Group 17"/>
              <p:cNvGrpSpPr/>
              <p:nvPr/>
            </p:nvGrpSpPr>
            <p:grpSpPr>
              <a:xfrm>
                <a:off x="274320" y="2880360"/>
                <a:ext cx="2286000" cy="137160"/>
                <a:chOff x="411480" y="2880360"/>
                <a:chExt cx="2286000" cy="13716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1148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Cross 100"/>
                <p:cNvSpPr/>
                <p:nvPr/>
              </p:nvSpPr>
              <p:spPr>
                <a:xfrm>
                  <a:off x="260604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Rectangle 92"/>
              <p:cNvSpPr/>
              <p:nvPr/>
            </p:nvSpPr>
            <p:spPr>
              <a:xfrm>
                <a:off x="274320" y="2743200"/>
                <a:ext cx="228600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Special Reproduction Characteristics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0" name="Group 17"/>
          <p:cNvGrpSpPr/>
          <p:nvPr/>
        </p:nvGrpSpPr>
        <p:grpSpPr>
          <a:xfrm>
            <a:off x="3566160" y="2788920"/>
            <a:ext cx="1463040" cy="137160"/>
            <a:chOff x="411480" y="2880360"/>
            <a:chExt cx="1463040" cy="137160"/>
          </a:xfrm>
        </p:grpSpPr>
        <p:sp>
          <p:nvSpPr>
            <p:cNvPr id="123" name="Rectangle 122"/>
            <p:cNvSpPr/>
            <p:nvPr/>
          </p:nvSpPr>
          <p:spPr>
            <a:xfrm>
              <a:off x="411480" y="2880360"/>
              <a:ext cx="13258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German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Cross 123"/>
            <p:cNvSpPr/>
            <p:nvPr/>
          </p:nvSpPr>
          <p:spPr>
            <a:xfrm>
              <a:off x="1783080" y="2903220"/>
              <a:ext cx="91440" cy="91440"/>
            </a:xfrm>
            <a:prstGeom prst="plus">
              <a:avLst>
                <a:gd name="adj" fmla="val 34186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42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109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110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114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91" name="TextBox 90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3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10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108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95" name="TextBox 94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45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46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103" name="TextBox 10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104" name="TextBox 10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47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100" name="TextBox 99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102" name="TextBox 10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48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122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0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129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2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134" name="Rectangle 133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36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4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139" name="Rectangle 13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5" name="Rectangle 14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3" name="Rectangle 14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9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48" name="Rectangle 14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2" name="Rectangle 15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3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57" name="Rectangle 15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7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66" name="Rectangle 16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0" name="Rectangle 16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1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75" name="Rectangle 17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81" name="Rectangle 18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5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85" name="Rectangle 18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9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97" name="Rectangle 19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205" name="Rectangle 20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202" name="Rectangle 20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3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84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255" name="Rectangle 25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5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8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2" name="Rectangle 261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88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9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90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47" name="Rectangle 246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1" name="Rectangle 250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45" name="Rectangle 244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6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94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211" name="Rectangle 210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9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17" name="Rectangle 216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15" name="Rectangle 214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6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548640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63"/>
          <p:cNvGrpSpPr/>
          <p:nvPr/>
        </p:nvGrpSpPr>
        <p:grpSpPr>
          <a:xfrm>
            <a:off x="365760" y="2148840"/>
            <a:ext cx="4663440" cy="1234440"/>
            <a:chOff x="274320" y="274320"/>
            <a:chExt cx="4663440" cy="1234440"/>
          </a:xfrm>
        </p:grpSpPr>
        <p:grpSp>
          <p:nvGrpSpPr>
            <p:cNvPr id="9" name="Group 30"/>
            <p:cNvGrpSpPr/>
            <p:nvPr/>
          </p:nvGrpSpPr>
          <p:grpSpPr>
            <a:xfrm>
              <a:off x="274320" y="274320"/>
              <a:ext cx="4663440" cy="274320"/>
              <a:chOff x="274320" y="2743200"/>
              <a:chExt cx="4663440" cy="274320"/>
            </a:xfrm>
          </p:grpSpPr>
          <p:grpSp>
            <p:nvGrpSpPr>
              <p:cNvPr id="10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Cross 34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Source for Acquisition Access Authorization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35"/>
            <p:cNvGrpSpPr/>
            <p:nvPr/>
          </p:nvGrpSpPr>
          <p:grpSpPr>
            <a:xfrm>
              <a:off x="274320" y="1234440"/>
              <a:ext cx="4663440" cy="274320"/>
              <a:chOff x="274320" y="2743200"/>
              <a:chExt cx="4663440" cy="274320"/>
            </a:xfrm>
          </p:grpSpPr>
          <p:grpSp>
            <p:nvGrpSpPr>
              <p:cNvPr id="12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Cross 39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Rectangle 37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Access Address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40"/>
            <p:cNvGrpSpPr/>
            <p:nvPr/>
          </p:nvGrpSpPr>
          <p:grpSpPr>
            <a:xfrm>
              <a:off x="274320" y="594360"/>
              <a:ext cx="4663440" cy="274320"/>
              <a:chOff x="274320" y="822960"/>
              <a:chExt cx="4663440" cy="274320"/>
            </a:xfrm>
          </p:grpSpPr>
          <p:grpSp>
            <p:nvGrpSpPr>
              <p:cNvPr id="14" name="Group 11"/>
              <p:cNvGrpSpPr/>
              <p:nvPr/>
            </p:nvGrpSpPr>
            <p:grpSpPr>
              <a:xfrm>
                <a:off x="274320" y="822960"/>
                <a:ext cx="2286000" cy="274320"/>
                <a:chOff x="274320" y="2743200"/>
                <a:chExt cx="2286000" cy="27432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274320" y="2880360"/>
                  <a:ext cx="21488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Rectangle 13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Access Restrictions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" name="Group 16"/>
              <p:cNvGrpSpPr/>
              <p:nvPr/>
            </p:nvGrpSpPr>
            <p:grpSpPr>
              <a:xfrm>
                <a:off x="2651760" y="822960"/>
                <a:ext cx="2286000" cy="274320"/>
                <a:chOff x="274320" y="1188720"/>
                <a:chExt cx="2286000" cy="274320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274320" y="118872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7" name="Group 24"/>
                <p:cNvGrpSpPr/>
                <p:nvPr/>
              </p:nvGrpSpPr>
              <p:grpSpPr>
                <a:xfrm>
                  <a:off x="274320" y="1325880"/>
                  <a:ext cx="2286000" cy="137160"/>
                  <a:chOff x="274320" y="1325880"/>
                  <a:chExt cx="2286000" cy="137160"/>
                </a:xfrm>
              </p:grpSpPr>
              <p:sp>
                <p:nvSpPr>
                  <p:cNvPr id="46" name="Cross 45"/>
                  <p:cNvSpPr/>
                  <p:nvPr/>
                </p:nvSpPr>
                <p:spPr>
                  <a:xfrm>
                    <a:off x="2468880" y="134874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" name="Group 23"/>
                  <p:cNvGrpSpPr/>
                  <p:nvPr/>
                </p:nvGrpSpPr>
                <p:grpSpPr>
                  <a:xfrm>
                    <a:off x="274320" y="1325880"/>
                    <a:ext cx="2148840" cy="137160"/>
                    <a:chOff x="274320" y="1325880"/>
                    <a:chExt cx="2148840" cy="137160"/>
                  </a:xfrm>
                </p:grpSpPr>
                <p:sp>
                  <p:nvSpPr>
                    <p:cNvPr id="48" name="Rectangle 47"/>
                    <p:cNvSpPr/>
                    <p:nvPr/>
                  </p:nvSpPr>
                  <p:spPr>
                    <a:xfrm>
                      <a:off x="274320" y="1325880"/>
                      <a:ext cx="214884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Field Data</a:t>
                      </a:r>
                      <a:endParaRPr lang="en-US" sz="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9" name="Isosceles Triangle 48"/>
                    <p:cNvSpPr/>
                    <p:nvPr/>
                  </p:nvSpPr>
                  <p:spPr>
                    <a:xfrm rot="10800000">
                      <a:off x="2286000" y="135788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9" name="Group 51"/>
            <p:cNvGrpSpPr/>
            <p:nvPr/>
          </p:nvGrpSpPr>
          <p:grpSpPr>
            <a:xfrm>
              <a:off x="274320" y="914400"/>
              <a:ext cx="4663440" cy="274320"/>
              <a:chOff x="914400" y="3200400"/>
              <a:chExt cx="4663440" cy="274320"/>
            </a:xfrm>
          </p:grpSpPr>
          <p:grpSp>
            <p:nvGrpSpPr>
              <p:cNvPr id="20" name="Group 52"/>
              <p:cNvGrpSpPr/>
              <p:nvPr/>
            </p:nvGrpSpPr>
            <p:grpSpPr>
              <a:xfrm>
                <a:off x="914400" y="3200400"/>
                <a:ext cx="2286000" cy="274320"/>
                <a:chOff x="274320" y="2743200"/>
                <a:chExt cx="2286000" cy="274320"/>
              </a:xfrm>
            </p:grpSpPr>
            <p:grpSp>
              <p:nvGrpSpPr>
                <p:cNvPr id="21" name="Group 17"/>
                <p:cNvGrpSpPr/>
                <p:nvPr/>
              </p:nvGrpSpPr>
              <p:grpSpPr>
                <a:xfrm>
                  <a:off x="274320" y="2880360"/>
                  <a:ext cx="2286000" cy="137160"/>
                  <a:chOff x="411480" y="2880360"/>
                  <a:chExt cx="2286000" cy="137160"/>
                </a:xfrm>
              </p:grpSpPr>
              <p:sp>
                <p:nvSpPr>
                  <p:cNvPr id="62" name="Rectangle 61"/>
                  <p:cNvSpPr/>
                  <p:nvPr/>
                </p:nvSpPr>
                <p:spPr>
                  <a:xfrm>
                    <a:off x="41148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3" name="Cross 62"/>
                  <p:cNvSpPr/>
                  <p:nvPr/>
                </p:nvSpPr>
                <p:spPr>
                  <a:xfrm>
                    <a:off x="260604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1" name="Rectangle 25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File Characteristics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2" name="Group 28"/>
              <p:cNvGrpSpPr/>
              <p:nvPr/>
            </p:nvGrpSpPr>
            <p:grpSpPr>
              <a:xfrm>
                <a:off x="3291840" y="3200400"/>
                <a:ext cx="2286000" cy="274320"/>
                <a:chOff x="274320" y="2743200"/>
                <a:chExt cx="2286000" cy="274320"/>
              </a:xfrm>
            </p:grpSpPr>
            <p:grpSp>
              <p:nvGrpSpPr>
                <p:cNvPr id="23" name="Group 17"/>
                <p:cNvGrpSpPr/>
                <p:nvPr/>
              </p:nvGrpSpPr>
              <p:grpSpPr>
                <a:xfrm>
                  <a:off x="274320" y="2880360"/>
                  <a:ext cx="2286000" cy="137160"/>
                  <a:chOff x="411480" y="2880360"/>
                  <a:chExt cx="2286000" cy="137160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41148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9" name="Cross 58"/>
                  <p:cNvSpPr/>
                  <p:nvPr/>
                </p:nvSpPr>
                <p:spPr>
                  <a:xfrm>
                    <a:off x="260604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7" name="Rectangle 56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Mode of Access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31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79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80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81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66" name="TextBox 65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2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77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78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36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69" name="TextBox 68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37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41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75" name="TextBox 74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42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43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83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7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88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3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93" name="Rectangle 92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95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55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98" name="Rectangle 9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7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07" name="Rectangle 10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2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16" name="Rectangle 11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9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25" name="Rectangle 12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9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1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34" name="Rectangle 13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2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5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43" name="Rectangle 14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2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9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52" name="Rectangle 15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3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33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334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5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87" name="Rectangle 186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Rectangle 187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7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85" name="Rectangle 184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6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8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9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40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8" name="Rectangle 17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1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6" name="Rectangle 17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42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4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4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5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8" name="Rectangle 167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9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4"/>
          <p:cNvGrpSpPr/>
          <p:nvPr/>
        </p:nvGrpSpPr>
        <p:grpSpPr>
          <a:xfrm>
            <a:off x="365760" y="2331720"/>
            <a:ext cx="4663440" cy="320040"/>
            <a:chOff x="274320" y="2743200"/>
            <a:chExt cx="4663440" cy="320040"/>
          </a:xfrm>
        </p:grpSpPr>
        <p:sp>
          <p:nvSpPr>
            <p:cNvPr id="36" name="Rectangle 35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Field Data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0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40" name="Cross 39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42" name="Rectangle 41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Note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" name="Isosceles Triangle 42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" name="Rectangle 38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E4EB9F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58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59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0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5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57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16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47" name="TextBox 4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17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18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53" name="TextBox 5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19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51" name="TextBox 5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0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62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2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67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72" name="Rectangle 71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77" name="Rectangle 7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7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6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1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9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8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9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1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322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5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4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6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9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0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47" name="Rectangle 14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8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4"/>
          <p:cNvGrpSpPr/>
          <p:nvPr/>
        </p:nvGrpSpPr>
        <p:grpSpPr>
          <a:xfrm>
            <a:off x="365760" y="2331720"/>
            <a:ext cx="4663440" cy="320040"/>
            <a:chOff x="274320" y="2743200"/>
            <a:chExt cx="4663440" cy="320040"/>
          </a:xfrm>
        </p:grpSpPr>
        <p:sp>
          <p:nvSpPr>
            <p:cNvPr id="36" name="Rectangle 35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Recorded May 1-2, 2007 at Air Studios, Lyndhurst, London (Vivaldi) and May 2, 2008 at Henry Wood Hall, London (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Tartini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grpSp>
          <p:nvGrpSpPr>
            <p:cNvPr id="9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0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40" name="Cross 39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42" name="Rectangle 41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Note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" name="Isosceles Triangle 42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" name="Rectangle 38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E4EB9F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58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59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0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5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57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16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47" name="TextBox 4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17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18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53" name="TextBox 5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19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51" name="TextBox 5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0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62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2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67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72" name="Rectangle 71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77" name="Rectangle 7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7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6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1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9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8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9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1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322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5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4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6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9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0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47" name="Rectangle 14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8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4"/>
          <p:cNvGrpSpPr/>
          <p:nvPr/>
        </p:nvGrpSpPr>
        <p:grpSpPr>
          <a:xfrm>
            <a:off x="365760" y="2331720"/>
            <a:ext cx="4663440" cy="320040"/>
            <a:chOff x="274320" y="2743200"/>
            <a:chExt cx="4663440" cy="320040"/>
          </a:xfrm>
        </p:grpSpPr>
        <p:sp>
          <p:nvSpPr>
            <p:cNvPr id="36" name="Rectangle 35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Recorded May 1-2, 2007 at Air Studios, Lyndhurst, London (Vivaldi) and May 2, 2008 at Henry Wood Hall, London (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Tartini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grpSp>
          <p:nvGrpSpPr>
            <p:cNvPr id="9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0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40" name="Cross 39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42" name="Rectangle 41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Note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" name="Isosceles Triangle 42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" name="Rectangle 38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E4EB9F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3566160" y="2468880"/>
            <a:ext cx="1325880" cy="4616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>
            <a:spAutoFit/>
          </a:bodyPr>
          <a:lstStyle/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Note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Collective Title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Notes</a:t>
            </a:r>
          </a:p>
          <a:p>
            <a:r>
              <a:rPr lang="en-US" sz="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Recording Notes ???</a:t>
            </a:r>
          </a:p>
        </p:txBody>
      </p: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59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0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1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57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58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16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48" name="TextBox 47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17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18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54" name="TextBox 53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19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52" name="TextBox 51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0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63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2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68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73" name="Rectangle 72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5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78" name="Rectangle 7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7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87" name="Rectangle 8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7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96" name="Rectangle 9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2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05" name="Rectangle 10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2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14" name="Rectangle 11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0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23" name="Rectangle 12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9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32" name="Rectangle 13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9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1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322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5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6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9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0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0" name="Rectangle 149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4"/>
          <p:cNvGrpSpPr/>
          <p:nvPr/>
        </p:nvGrpSpPr>
        <p:grpSpPr>
          <a:xfrm>
            <a:off x="365760" y="2331720"/>
            <a:ext cx="4663440" cy="320040"/>
            <a:chOff x="274320" y="2743200"/>
            <a:chExt cx="4663440" cy="320040"/>
          </a:xfrm>
        </p:grpSpPr>
        <p:sp>
          <p:nvSpPr>
            <p:cNvPr id="36" name="Rectangle 35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Recorded May 1-2, 2007 at Air Studios, Lyndhurst, London (Vivaldi) and May 2, 2008 at Henry Wood Hall, London (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Tartini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grpSp>
          <p:nvGrpSpPr>
            <p:cNvPr id="9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0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40" name="Cross 39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42" name="Rectangle 41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Recording Notes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" name="Isosceles Triangle 42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" name="Rectangle 38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E4EB9F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58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59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0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5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57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16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47" name="TextBox 4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17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18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53" name="TextBox 5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19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51" name="TextBox 5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0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62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2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67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72" name="Rectangle 71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4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77" name="Rectangle 7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7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6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1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9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8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9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1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322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4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5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4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6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9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0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49" name="Rectangle 148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47" name="Rectangle 14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8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4"/>
          <p:cNvGrpSpPr/>
          <p:nvPr/>
        </p:nvGrpSpPr>
        <p:grpSpPr>
          <a:xfrm>
            <a:off x="365760" y="2331720"/>
            <a:ext cx="4663440" cy="320040"/>
            <a:chOff x="274320" y="2743200"/>
            <a:chExt cx="4663440" cy="320040"/>
          </a:xfrm>
        </p:grpSpPr>
        <p:sp>
          <p:nvSpPr>
            <p:cNvPr id="36" name="Rectangle 35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Recorded May 1-2, 2007 at Air Studios, Lyndhurst, London (Vivaldi) and May 2, 2008 at Henry Wood Hall, London (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Tartini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grpSp>
          <p:nvGrpSpPr>
            <p:cNvPr id="9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0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40" name="Cross 39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42" name="Rectangle 41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Recording Notes</a:t>
                    </a:r>
                  </a:p>
                </p:txBody>
              </p:sp>
              <p:sp>
                <p:nvSpPr>
                  <p:cNvPr id="43" name="Isosceles Triangle 42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" name="Rectangle 38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E4EB9F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34"/>
          <p:cNvGrpSpPr/>
          <p:nvPr/>
        </p:nvGrpSpPr>
        <p:grpSpPr>
          <a:xfrm>
            <a:off x="365760" y="2743200"/>
            <a:ext cx="4663440" cy="320040"/>
            <a:chOff x="274320" y="2743200"/>
            <a:chExt cx="4663440" cy="320040"/>
          </a:xfrm>
        </p:grpSpPr>
        <p:sp>
          <p:nvSpPr>
            <p:cNvPr id="41" name="Rectangle 40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Field Data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4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47" name="Cross 46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Note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0" name="Isosceles Triangle 49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6" name="Rectangle 45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E4EB9F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8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9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7" name="TextBox 5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1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22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23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4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4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1" name="Rectangle 8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8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5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0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0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8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9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1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0" name="Rectangle 13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2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5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326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9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0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4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5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7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57150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21031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Physical Description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Access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4"/>
          <p:cNvGrpSpPr/>
          <p:nvPr/>
        </p:nvGrpSpPr>
        <p:grpSpPr>
          <a:xfrm>
            <a:off x="365760" y="2331720"/>
            <a:ext cx="4663440" cy="320040"/>
            <a:chOff x="274320" y="2743200"/>
            <a:chExt cx="4663440" cy="320040"/>
          </a:xfrm>
        </p:grpSpPr>
        <p:sp>
          <p:nvSpPr>
            <p:cNvPr id="36" name="Rectangle 35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Recorded May 1-2, 2007 at Air Studios, Lyndhurst, London (Vivaldi) and May 2, 2008 at Henry Wood Hall, London (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Tartini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grpSp>
          <p:nvGrpSpPr>
            <p:cNvPr id="9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0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40" name="Cross 39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42" name="Rectangle 41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Recording Notes</a:t>
                    </a:r>
                  </a:p>
                </p:txBody>
              </p:sp>
              <p:sp>
                <p:nvSpPr>
                  <p:cNvPr id="43" name="Isosceles Triangle 42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" name="Rectangle 38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E4EB9F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34"/>
          <p:cNvGrpSpPr/>
          <p:nvPr/>
        </p:nvGrpSpPr>
        <p:grpSpPr>
          <a:xfrm>
            <a:off x="365760" y="2743200"/>
            <a:ext cx="4663440" cy="320040"/>
            <a:chOff x="274320" y="2743200"/>
            <a:chExt cx="4663440" cy="320040"/>
          </a:xfrm>
        </p:grpSpPr>
        <p:sp>
          <p:nvSpPr>
            <p:cNvPr id="41" name="Rectangle 40"/>
            <p:cNvSpPr/>
            <p:nvPr/>
          </p:nvSpPr>
          <p:spPr>
            <a:xfrm>
              <a:off x="274320" y="2926080"/>
              <a:ext cx="4526280" cy="13716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 anchorCtr="0"/>
            <a:lstStyle/>
            <a:p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Program notes by Linda </a:t>
              </a:r>
              <a:r>
                <a:rPr lang="en-US" sz="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Kobler</a:t>
              </a:r>
              <a:r>
                <a:rPr lang="en-US" sz="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with French and German translations, in booklet (15 p.) inserted.</a:t>
              </a:r>
              <a:endParaRPr lang="en-US" sz="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28"/>
            <p:cNvGrpSpPr/>
            <p:nvPr/>
          </p:nvGrpSpPr>
          <p:grpSpPr>
            <a:xfrm>
              <a:off x="274320" y="2743200"/>
              <a:ext cx="4663440" cy="137160"/>
              <a:chOff x="274320" y="2743200"/>
              <a:chExt cx="4663440" cy="137160"/>
            </a:xfrm>
          </p:grpSpPr>
          <p:grpSp>
            <p:nvGrpSpPr>
              <p:cNvPr id="14" name="Group 27"/>
              <p:cNvGrpSpPr/>
              <p:nvPr/>
            </p:nvGrpSpPr>
            <p:grpSpPr>
              <a:xfrm>
                <a:off x="3474720" y="2743200"/>
                <a:ext cx="1463040" cy="137160"/>
                <a:chOff x="3474720" y="2743200"/>
                <a:chExt cx="1463040" cy="137160"/>
              </a:xfrm>
            </p:grpSpPr>
            <p:sp>
              <p:nvSpPr>
                <p:cNvPr id="47" name="Cross 46"/>
                <p:cNvSpPr/>
                <p:nvPr/>
              </p:nvSpPr>
              <p:spPr>
                <a:xfrm>
                  <a:off x="4846320" y="276606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oup 22"/>
                <p:cNvGrpSpPr/>
                <p:nvPr/>
              </p:nvGrpSpPr>
              <p:grpSpPr>
                <a:xfrm>
                  <a:off x="3474720" y="2743200"/>
                  <a:ext cx="1325880" cy="137160"/>
                  <a:chOff x="274320" y="2743200"/>
                  <a:chExt cx="1325880" cy="137160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74320" y="274320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Note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50" name="Isosceles Triangle 49"/>
                  <p:cNvSpPr/>
                  <p:nvPr/>
                </p:nvSpPr>
                <p:spPr>
                  <a:xfrm rot="10800000">
                    <a:off x="1463040" y="2775205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6" name="Rectangle 45"/>
              <p:cNvSpPr/>
              <p:nvPr/>
            </p:nvSpPr>
            <p:spPr>
              <a:xfrm>
                <a:off x="274320" y="2743200"/>
                <a:ext cx="3154680" cy="137160"/>
              </a:xfrm>
              <a:prstGeom prst="rect">
                <a:avLst/>
              </a:prstGeom>
              <a:solidFill>
                <a:srgbClr val="E4EB9F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endParaRPr lang="en-US" sz="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8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6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7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8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2" name="TextBox 51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9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4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5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5" name="TextBox 54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1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22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23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0" name="TextBox 59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4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0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5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4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0" name="Rectangle 79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5" name="Rectangle 8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8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4" name="Rectangle 9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7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3" name="Rectangle 10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2" name="Rectangle 11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1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1" name="Rectangle 12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8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0" name="Rectangle 12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9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1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39" name="Rectangle 13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2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2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5" name="Rectangle 14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3" name="Rectangle 14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5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326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9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1" name="Rectangle 170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2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0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4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34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5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6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7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6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//Manifestation Title//</a:t>
              </a: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//Composer Name (Dates)//  //Publication Info//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324"/>
          <p:cNvGrpSpPr/>
          <p:nvPr/>
        </p:nvGrpSpPr>
        <p:grpSpPr>
          <a:xfrm>
            <a:off x="365760" y="1828800"/>
            <a:ext cx="4663440" cy="1005840"/>
            <a:chOff x="274320" y="274320"/>
            <a:chExt cx="4663440" cy="1005840"/>
          </a:xfrm>
        </p:grpSpPr>
        <p:grpSp>
          <p:nvGrpSpPr>
            <p:cNvPr id="10" name="Group 95"/>
            <p:cNvGrpSpPr/>
            <p:nvPr/>
          </p:nvGrpSpPr>
          <p:grpSpPr>
            <a:xfrm>
              <a:off x="274320" y="274320"/>
              <a:ext cx="4663440" cy="594360"/>
              <a:chOff x="274320" y="274320"/>
              <a:chExt cx="4663440" cy="594360"/>
            </a:xfrm>
          </p:grpSpPr>
          <p:grpSp>
            <p:nvGrpSpPr>
              <p:cNvPr id="11" name="Group 1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grpSp>
              <p:nvGrpSpPr>
                <p:cNvPr id="12" name="Group 17"/>
                <p:cNvGrpSpPr/>
                <p:nvPr/>
              </p:nvGrpSpPr>
              <p:grpSpPr>
                <a:xfrm>
                  <a:off x="274320" y="2880360"/>
                  <a:ext cx="4663440" cy="137160"/>
                  <a:chOff x="411480" y="2880360"/>
                  <a:chExt cx="4663440" cy="137160"/>
                </a:xfrm>
              </p:grpSpPr>
              <p:sp>
                <p:nvSpPr>
                  <p:cNvPr id="344" name="Rectangle 4"/>
                  <p:cNvSpPr/>
                  <p:nvPr/>
                </p:nvSpPr>
                <p:spPr>
                  <a:xfrm>
                    <a:off x="411480" y="2880360"/>
                    <a:ext cx="45262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5" name="Cross 5"/>
                  <p:cNvSpPr/>
                  <p:nvPr/>
                </p:nvSpPr>
                <p:spPr>
                  <a:xfrm>
                    <a:off x="49834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3" name="Rectangle 3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Manifestation Title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oup 94"/>
              <p:cNvGrpSpPr/>
              <p:nvPr/>
            </p:nvGrpSpPr>
            <p:grpSpPr>
              <a:xfrm>
                <a:off x="274320" y="594360"/>
                <a:ext cx="3063240" cy="274320"/>
                <a:chOff x="274320" y="594360"/>
                <a:chExt cx="3063240" cy="274320"/>
              </a:xfrm>
            </p:grpSpPr>
            <p:grpSp>
              <p:nvGrpSpPr>
                <p:cNvPr id="14" name="Group 6"/>
                <p:cNvGrpSpPr/>
                <p:nvPr/>
              </p:nvGrpSpPr>
              <p:grpSpPr>
                <a:xfrm>
                  <a:off x="2743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8" name="Rectangle 337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Source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340" name="Rectangle 1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Transcribed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1" name="Isosceles Triangle 34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" name="Group 13"/>
                <p:cNvGrpSpPr/>
                <p:nvPr/>
              </p:nvGrpSpPr>
              <p:grpSpPr>
                <a:xfrm>
                  <a:off x="18745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6" name="Rectangle 335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Offset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8" name="Group 18"/>
            <p:cNvGrpSpPr/>
            <p:nvPr/>
          </p:nvGrpSpPr>
          <p:grpSpPr>
            <a:xfrm>
              <a:off x="274320" y="1005840"/>
              <a:ext cx="4663440" cy="274320"/>
              <a:chOff x="274320" y="2743200"/>
              <a:chExt cx="4663440" cy="274320"/>
            </a:xfrm>
          </p:grpSpPr>
          <p:grpSp>
            <p:nvGrpSpPr>
              <p:cNvPr id="19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330" name="Rectangle 329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1" name="Cross 330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9" name="Rectangle 328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Statement of Responsibility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51206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1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7" name="TextBox 5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4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1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3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1" name="Rectangle 8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9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3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7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2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2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0" name="Rectangle 13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9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94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5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7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8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334" name="Group 4"/>
          <p:cNvGrpSpPr/>
          <p:nvPr/>
        </p:nvGrpSpPr>
        <p:grpSpPr>
          <a:xfrm>
            <a:off x="3291840" y="1188720"/>
            <a:ext cx="2705100" cy="814331"/>
            <a:chOff x="3176602" y="3200400"/>
            <a:chExt cx="2705100" cy="814331"/>
          </a:xfrm>
        </p:grpSpPr>
        <p:sp>
          <p:nvSpPr>
            <p:cNvPr id="177" name="Rectangle 176"/>
            <p:cNvSpPr/>
            <p:nvPr/>
          </p:nvSpPr>
          <p:spPr>
            <a:xfrm>
              <a:off x="3504262" y="3200400"/>
              <a:ext cx="2377440" cy="6771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[1]</a:t>
              </a:r>
            </a:p>
            <a:p>
              <a:pPr algn="just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Enter manifestation data…</a:t>
              </a:r>
            </a:p>
          </p:txBody>
        </p:sp>
        <p:sp>
          <p:nvSpPr>
            <p:cNvPr id="178" name="Down Arrow 177"/>
            <p:cNvSpPr/>
            <p:nvPr/>
          </p:nvSpPr>
          <p:spPr>
            <a:xfrm rot="4198179">
              <a:off x="3216607" y="3608966"/>
              <a:ext cx="365760" cy="445770"/>
            </a:xfrm>
            <a:prstGeom prst="downArrow">
              <a:avLst/>
            </a:prstGeom>
            <a:solidFill>
              <a:srgbClr val="F1F397">
                <a:alpha val="67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20040" y="58978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4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49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50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4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4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37" name="TextBox 3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12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13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43" name="TextBox 4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14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41" name="TextBox 4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16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58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18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63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0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68" name="Rectangle 67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0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2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73" name="Rectangle 7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2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82" name="Rectangle 8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8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91" name="Rectangle 9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00" name="Rectangle 9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5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09" name="Rectangle 10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4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18" name="Rectangle 117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3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4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27" name="Rectangle 126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3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84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5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90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1" name="Rectangle 16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9" name="Rectangle 15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9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99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3" name="Rectangle 152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2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02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108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45" name="Rectangle 144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0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43" name="Rectangle 142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4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11" name="Group 169"/>
          <p:cNvGrpSpPr/>
          <p:nvPr/>
        </p:nvGrpSpPr>
        <p:grpSpPr>
          <a:xfrm>
            <a:off x="320040" y="1920240"/>
            <a:ext cx="4754880" cy="320040"/>
            <a:chOff x="320040" y="2011680"/>
            <a:chExt cx="4754880" cy="320040"/>
          </a:xfrm>
        </p:grpSpPr>
        <p:sp>
          <p:nvSpPr>
            <p:cNvPr id="163" name="Rectangle 162"/>
            <p:cNvSpPr/>
            <p:nvPr/>
          </p:nvSpPr>
          <p:spPr>
            <a:xfrm>
              <a:off x="320040" y="2011680"/>
              <a:ext cx="4754880" cy="3200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tlCol="0" anchor="t" anchorCtr="0"/>
            <a:lstStyle/>
            <a:p>
              <a:pPr algn="ctr"/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2" name="Group 87"/>
            <p:cNvGrpSpPr/>
            <p:nvPr/>
          </p:nvGrpSpPr>
          <p:grpSpPr>
            <a:xfrm>
              <a:off x="320040" y="2103120"/>
              <a:ext cx="4754880" cy="137160"/>
              <a:chOff x="2468880" y="1828800"/>
              <a:chExt cx="4754880" cy="137160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ADD contribution by </a:t>
                </a:r>
                <a:r>
                  <a:rPr lang="en-US" sz="600" b="1" dirty="0" smtClean="0">
                    <a:solidFill>
                      <a:srgbClr val="E46C0A"/>
                    </a:solidFill>
                    <a:latin typeface="Arial" pitchFamily="34" charset="0"/>
                    <a:cs typeface="Arial" pitchFamily="34" charset="0"/>
                  </a:rPr>
                  <a:t>NEW CONTRIBUTOR</a:t>
                </a:r>
              </a:p>
            </p:txBody>
          </p:sp>
          <p:grpSp>
            <p:nvGrpSpPr>
              <p:cNvPr id="117" name="Group 11"/>
              <p:cNvGrpSpPr/>
              <p:nvPr/>
            </p:nvGrpSpPr>
            <p:grpSpPr>
              <a:xfrm>
                <a:off x="2468880" y="1828800"/>
                <a:ext cx="4206240" cy="137160"/>
                <a:chOff x="2468880" y="457200"/>
                <a:chExt cx="4206240" cy="137160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2468880" y="457200"/>
                  <a:ext cx="42062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2560320" y="457200"/>
                  <a:ext cx="137160" cy="13716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7" name="Rectangle 166"/>
              <p:cNvSpPr/>
              <p:nvPr/>
            </p:nvSpPr>
            <p:spPr>
              <a:xfrm>
                <a:off x="2468880" y="1828800"/>
                <a:ext cx="475488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[create link!]</a:t>
                </a:r>
                <a:endParaRPr lang="en-US" sz="7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76400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More information at V/FRBR: Variations as a </a:t>
            </a:r>
            <a:r>
              <a:rPr lang="en-US" sz="2800" dirty="0" err="1" smtClean="0"/>
              <a:t>Testbed</a:t>
            </a:r>
            <a:r>
              <a:rPr lang="en-US" sz="2800" dirty="0" smtClean="0"/>
              <a:t> for the FRBR Conceptual Model home page</a:t>
            </a:r>
          </a:p>
          <a:p>
            <a:endParaRPr lang="en-US" sz="2800" dirty="0"/>
          </a:p>
          <a:p>
            <a:r>
              <a:rPr lang="en-US" sz="2800" dirty="0" smtClean="0"/>
              <a:t>http://vfrbr.info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813404"/>
            <a:ext cx="2819400" cy="128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240613"/>
            <a:ext cx="4038600" cy="62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324"/>
          <p:cNvGrpSpPr/>
          <p:nvPr/>
        </p:nvGrpSpPr>
        <p:grpSpPr>
          <a:xfrm>
            <a:off x="365760" y="1828800"/>
            <a:ext cx="4663440" cy="1005840"/>
            <a:chOff x="274320" y="274320"/>
            <a:chExt cx="4663440" cy="1005840"/>
          </a:xfrm>
        </p:grpSpPr>
        <p:grpSp>
          <p:nvGrpSpPr>
            <p:cNvPr id="10" name="Group 95"/>
            <p:cNvGrpSpPr/>
            <p:nvPr/>
          </p:nvGrpSpPr>
          <p:grpSpPr>
            <a:xfrm>
              <a:off x="274320" y="274320"/>
              <a:ext cx="4663440" cy="594360"/>
              <a:chOff x="274320" y="274320"/>
              <a:chExt cx="4663440" cy="594360"/>
            </a:xfrm>
          </p:grpSpPr>
          <p:grpSp>
            <p:nvGrpSpPr>
              <p:cNvPr id="11" name="Group 1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grpSp>
              <p:nvGrpSpPr>
                <p:cNvPr id="12" name="Group 17"/>
                <p:cNvGrpSpPr/>
                <p:nvPr/>
              </p:nvGrpSpPr>
              <p:grpSpPr>
                <a:xfrm>
                  <a:off x="274320" y="2880360"/>
                  <a:ext cx="4663440" cy="137160"/>
                  <a:chOff x="411480" y="2880360"/>
                  <a:chExt cx="4663440" cy="137160"/>
                </a:xfrm>
              </p:grpSpPr>
              <p:sp>
                <p:nvSpPr>
                  <p:cNvPr id="344" name="Rectangle 4"/>
                  <p:cNvSpPr/>
                  <p:nvPr/>
                </p:nvSpPr>
                <p:spPr>
                  <a:xfrm>
                    <a:off x="411480" y="2880360"/>
                    <a:ext cx="45262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The four seasons [sound recording] : concertos for violin, strings and basso continuo, op. 8, nos. 1-4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5" name="Cross 5"/>
                  <p:cNvSpPr/>
                  <p:nvPr/>
                </p:nvSpPr>
                <p:spPr>
                  <a:xfrm>
                    <a:off x="49834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3" name="Rectangle 3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Manifestation Title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oup 94"/>
              <p:cNvGrpSpPr/>
              <p:nvPr/>
            </p:nvGrpSpPr>
            <p:grpSpPr>
              <a:xfrm>
                <a:off x="274320" y="594360"/>
                <a:ext cx="3063240" cy="274320"/>
                <a:chOff x="274320" y="594360"/>
                <a:chExt cx="3063240" cy="274320"/>
              </a:xfrm>
            </p:grpSpPr>
            <p:grpSp>
              <p:nvGrpSpPr>
                <p:cNvPr id="14" name="Group 6"/>
                <p:cNvGrpSpPr/>
                <p:nvPr/>
              </p:nvGrpSpPr>
              <p:grpSpPr>
                <a:xfrm>
                  <a:off x="2743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8" name="Rectangle 337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Source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340" name="Rectangle 1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Transcribed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1" name="Isosceles Triangle 34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" name="Group 13"/>
                <p:cNvGrpSpPr/>
                <p:nvPr/>
              </p:nvGrpSpPr>
              <p:grpSpPr>
                <a:xfrm>
                  <a:off x="18745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6" name="Rectangle 335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Offset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8" name="Group 18"/>
            <p:cNvGrpSpPr/>
            <p:nvPr/>
          </p:nvGrpSpPr>
          <p:grpSpPr>
            <a:xfrm>
              <a:off x="274320" y="1005840"/>
              <a:ext cx="4663440" cy="274320"/>
              <a:chOff x="274320" y="2743200"/>
              <a:chExt cx="4663440" cy="274320"/>
            </a:xfrm>
          </p:grpSpPr>
          <p:grpSp>
            <p:nvGrpSpPr>
              <p:cNvPr id="19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330" name="Rectangle 329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Vivaldi, Antonio</a:t>
                  </a:r>
                </a:p>
              </p:txBody>
            </p:sp>
            <p:sp>
              <p:nvSpPr>
                <p:cNvPr id="331" name="Cross 330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9" name="Rectangle 328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Statement of Responsibility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51206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1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7" name="TextBox 5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4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1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3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1" name="Rectangle 8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9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3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7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2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2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0" name="Rectangle 13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9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94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5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7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8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324"/>
          <p:cNvGrpSpPr/>
          <p:nvPr/>
        </p:nvGrpSpPr>
        <p:grpSpPr>
          <a:xfrm>
            <a:off x="365760" y="1828800"/>
            <a:ext cx="4663440" cy="1005840"/>
            <a:chOff x="274320" y="274320"/>
            <a:chExt cx="4663440" cy="1005840"/>
          </a:xfrm>
        </p:grpSpPr>
        <p:grpSp>
          <p:nvGrpSpPr>
            <p:cNvPr id="10" name="Group 95"/>
            <p:cNvGrpSpPr/>
            <p:nvPr/>
          </p:nvGrpSpPr>
          <p:grpSpPr>
            <a:xfrm>
              <a:off x="274320" y="274320"/>
              <a:ext cx="4663440" cy="594360"/>
              <a:chOff x="274320" y="274320"/>
              <a:chExt cx="4663440" cy="594360"/>
            </a:xfrm>
          </p:grpSpPr>
          <p:grpSp>
            <p:nvGrpSpPr>
              <p:cNvPr id="11" name="Group 1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grpSp>
              <p:nvGrpSpPr>
                <p:cNvPr id="12" name="Group 17"/>
                <p:cNvGrpSpPr/>
                <p:nvPr/>
              </p:nvGrpSpPr>
              <p:grpSpPr>
                <a:xfrm>
                  <a:off x="274320" y="2880360"/>
                  <a:ext cx="4663440" cy="137160"/>
                  <a:chOff x="411480" y="2880360"/>
                  <a:chExt cx="4663440" cy="137160"/>
                </a:xfrm>
              </p:grpSpPr>
              <p:sp>
                <p:nvSpPr>
                  <p:cNvPr id="344" name="Rectangle 4"/>
                  <p:cNvSpPr/>
                  <p:nvPr/>
                </p:nvSpPr>
                <p:spPr>
                  <a:xfrm>
                    <a:off x="411480" y="2880360"/>
                    <a:ext cx="45262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The four seasons [sound recording] : concertos for violin, strings and basso continuo, op. 8, nos. 1-4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5" name="Cross 5"/>
                  <p:cNvSpPr/>
                  <p:nvPr/>
                </p:nvSpPr>
                <p:spPr>
                  <a:xfrm>
                    <a:off x="49834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3" name="Rectangle 3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Manifestation Title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oup 94"/>
              <p:cNvGrpSpPr/>
              <p:nvPr/>
            </p:nvGrpSpPr>
            <p:grpSpPr>
              <a:xfrm>
                <a:off x="274320" y="594360"/>
                <a:ext cx="3063240" cy="274320"/>
                <a:chOff x="274320" y="594360"/>
                <a:chExt cx="3063240" cy="274320"/>
              </a:xfrm>
            </p:grpSpPr>
            <p:grpSp>
              <p:nvGrpSpPr>
                <p:cNvPr id="14" name="Group 6"/>
                <p:cNvGrpSpPr/>
                <p:nvPr/>
              </p:nvGrpSpPr>
              <p:grpSpPr>
                <a:xfrm>
                  <a:off x="2743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8" name="Rectangle 337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Source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340" name="Rectangle 1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Transcribed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1" name="Isosceles Triangle 34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" name="Group 13"/>
                <p:cNvGrpSpPr/>
                <p:nvPr/>
              </p:nvGrpSpPr>
              <p:grpSpPr>
                <a:xfrm>
                  <a:off x="18745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6" name="Rectangle 335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Offset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8" name="Group 18"/>
            <p:cNvGrpSpPr/>
            <p:nvPr/>
          </p:nvGrpSpPr>
          <p:grpSpPr>
            <a:xfrm>
              <a:off x="274320" y="1005840"/>
              <a:ext cx="4663440" cy="274320"/>
              <a:chOff x="274320" y="2743200"/>
              <a:chExt cx="4663440" cy="274320"/>
            </a:xfrm>
          </p:grpSpPr>
          <p:grpSp>
            <p:nvGrpSpPr>
              <p:cNvPr id="19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330" name="Rectangle 329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Antonio Vivaldi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1" name="Cross 330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9" name="Rectangle 328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Statement of Responsibility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51206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1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7" name="TextBox 5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4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1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3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1" name="Rectangle 8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9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3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7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2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2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0" name="Rectangle 13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9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94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5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7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8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grpSp>
        <p:nvGrpSpPr>
          <p:cNvPr id="9" name="Group 324"/>
          <p:cNvGrpSpPr/>
          <p:nvPr/>
        </p:nvGrpSpPr>
        <p:grpSpPr>
          <a:xfrm>
            <a:off x="365760" y="1828800"/>
            <a:ext cx="4663440" cy="1005840"/>
            <a:chOff x="274320" y="274320"/>
            <a:chExt cx="4663440" cy="1005840"/>
          </a:xfrm>
        </p:grpSpPr>
        <p:grpSp>
          <p:nvGrpSpPr>
            <p:cNvPr id="10" name="Group 95"/>
            <p:cNvGrpSpPr/>
            <p:nvPr/>
          </p:nvGrpSpPr>
          <p:grpSpPr>
            <a:xfrm>
              <a:off x="274320" y="274320"/>
              <a:ext cx="4663440" cy="594360"/>
              <a:chOff x="274320" y="274320"/>
              <a:chExt cx="4663440" cy="594360"/>
            </a:xfrm>
          </p:grpSpPr>
          <p:grpSp>
            <p:nvGrpSpPr>
              <p:cNvPr id="11" name="Group 1"/>
              <p:cNvGrpSpPr/>
              <p:nvPr/>
            </p:nvGrpSpPr>
            <p:grpSpPr>
              <a:xfrm>
                <a:off x="274320" y="274320"/>
                <a:ext cx="4663440" cy="274320"/>
                <a:chOff x="274320" y="2743200"/>
                <a:chExt cx="4663440" cy="274320"/>
              </a:xfrm>
            </p:grpSpPr>
            <p:grpSp>
              <p:nvGrpSpPr>
                <p:cNvPr id="12" name="Group 17"/>
                <p:cNvGrpSpPr/>
                <p:nvPr/>
              </p:nvGrpSpPr>
              <p:grpSpPr>
                <a:xfrm>
                  <a:off x="274320" y="2880360"/>
                  <a:ext cx="4663440" cy="137160"/>
                  <a:chOff x="411480" y="2880360"/>
                  <a:chExt cx="4663440" cy="137160"/>
                </a:xfrm>
              </p:grpSpPr>
              <p:sp>
                <p:nvSpPr>
                  <p:cNvPr id="344" name="Rectangle 4"/>
                  <p:cNvSpPr/>
                  <p:nvPr/>
                </p:nvSpPr>
                <p:spPr>
                  <a:xfrm>
                    <a:off x="411480" y="2880360"/>
                    <a:ext cx="45262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The four seasons [sound recording] : concertos for violin, strings and basso continuo, op. 8, nos. 1-4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5" name="Cross 5"/>
                  <p:cNvSpPr/>
                  <p:nvPr/>
                </p:nvSpPr>
                <p:spPr>
                  <a:xfrm>
                    <a:off x="498348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3" name="Rectangle 3"/>
                <p:cNvSpPr/>
                <p:nvPr/>
              </p:nvSpPr>
              <p:spPr>
                <a:xfrm>
                  <a:off x="274320" y="2743200"/>
                  <a:ext cx="46634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Manifestation Title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oup 94"/>
              <p:cNvGrpSpPr/>
              <p:nvPr/>
            </p:nvGrpSpPr>
            <p:grpSpPr>
              <a:xfrm>
                <a:off x="274320" y="594360"/>
                <a:ext cx="3063240" cy="274320"/>
                <a:chOff x="274320" y="594360"/>
                <a:chExt cx="3063240" cy="274320"/>
              </a:xfrm>
            </p:grpSpPr>
            <p:grpSp>
              <p:nvGrpSpPr>
                <p:cNvPr id="14" name="Group 6"/>
                <p:cNvGrpSpPr/>
                <p:nvPr/>
              </p:nvGrpSpPr>
              <p:grpSpPr>
                <a:xfrm>
                  <a:off x="2743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8" name="Rectangle 337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Source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6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340" name="Rectangle 11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Transcribed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1" name="Isosceles Triangle 34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" name="Group 13"/>
                <p:cNvGrpSpPr/>
                <p:nvPr/>
              </p:nvGrpSpPr>
              <p:grpSpPr>
                <a:xfrm>
                  <a:off x="1874520" y="594360"/>
                  <a:ext cx="1463040" cy="274320"/>
                  <a:chOff x="274320" y="2743200"/>
                  <a:chExt cx="1463040" cy="274320"/>
                </a:xfrm>
              </p:grpSpPr>
              <p:sp>
                <p:nvSpPr>
                  <p:cNvPr id="336" name="Rectangle 335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>
                  <a:xfrm>
                    <a:off x="274320" y="2743200"/>
                    <a:ext cx="14630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tIns="0" rIns="45720" bIns="18288" rtlCol="0" anchor="b" anchorCtr="0"/>
                  <a:lstStyle/>
                  <a:p>
                    <a:r>
                      <a:rPr lang="en-US" sz="6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Offset</a:t>
                    </a:r>
                    <a:endParaRPr lang="en-US" sz="6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8" name="Group 18"/>
            <p:cNvGrpSpPr/>
            <p:nvPr/>
          </p:nvGrpSpPr>
          <p:grpSpPr>
            <a:xfrm>
              <a:off x="274320" y="1005840"/>
              <a:ext cx="4663440" cy="274320"/>
              <a:chOff x="274320" y="2743200"/>
              <a:chExt cx="4663440" cy="274320"/>
            </a:xfrm>
          </p:grpSpPr>
          <p:grpSp>
            <p:nvGrpSpPr>
              <p:cNvPr id="19" name="Group 17"/>
              <p:cNvGrpSpPr/>
              <p:nvPr/>
            </p:nvGrpSpPr>
            <p:grpSpPr>
              <a:xfrm>
                <a:off x="274320" y="2880360"/>
                <a:ext cx="4663440" cy="137160"/>
                <a:chOff x="411480" y="2880360"/>
                <a:chExt cx="4663440" cy="137160"/>
              </a:xfrm>
            </p:grpSpPr>
            <p:sp>
              <p:nvSpPr>
                <p:cNvPr id="330" name="Rectangle 329"/>
                <p:cNvSpPr/>
                <p:nvPr/>
              </p:nvSpPr>
              <p:spPr>
                <a:xfrm>
                  <a:off x="411480" y="2880360"/>
                  <a:ext cx="45262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Antonio Vivaldi</a:t>
                  </a:r>
                  <a:endParaRPr lang="en-US" sz="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1" name="Cross 330"/>
                <p:cNvSpPr/>
                <p:nvPr/>
              </p:nvSpPr>
              <p:spPr>
                <a:xfrm>
                  <a:off x="498348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9" name="Rectangle 328"/>
              <p:cNvSpPr/>
              <p:nvPr/>
            </p:nvSpPr>
            <p:spPr>
              <a:xfrm>
                <a:off x="274320" y="2743200"/>
                <a:ext cx="46634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Statement of Responsibility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51206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1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6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6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6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53" name="TextBox 5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65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66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57" name="TextBox 56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24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1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3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7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5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7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81" name="Rectangle 8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8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9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86" name="Rectangle 8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3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95" name="Rectangle 9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7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04" name="Rectangle 10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9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1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13" name="Rectangle 11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4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22" name="Rectangle 12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2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31" name="Rectangle 13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7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2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40" name="Rectangle 13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8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89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94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0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1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2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3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4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25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6" name="Rectangle 16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6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327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8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33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334" name="Group 4"/>
          <p:cNvGrpSpPr/>
          <p:nvPr/>
        </p:nvGrpSpPr>
        <p:grpSpPr>
          <a:xfrm>
            <a:off x="4103930" y="4111438"/>
            <a:ext cx="2705100" cy="1102995"/>
            <a:chOff x="3176602" y="3200400"/>
            <a:chExt cx="2705100" cy="1102995"/>
          </a:xfrm>
        </p:grpSpPr>
        <p:sp>
          <p:nvSpPr>
            <p:cNvPr id="177" name="Rectangle 176"/>
            <p:cNvSpPr/>
            <p:nvPr/>
          </p:nvSpPr>
          <p:spPr>
            <a:xfrm>
              <a:off x="3504262" y="3200400"/>
              <a:ext cx="2377440" cy="8309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[2]</a:t>
              </a:r>
            </a:p>
            <a:p>
              <a:pPr algn="just"/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Click to expand next section of the form…</a:t>
              </a:r>
            </a:p>
          </p:txBody>
        </p:sp>
        <p:sp>
          <p:nvSpPr>
            <p:cNvPr id="178" name="Down Arrow 177"/>
            <p:cNvSpPr/>
            <p:nvPr/>
          </p:nvSpPr>
          <p:spPr>
            <a:xfrm rot="3601864">
              <a:off x="3216607" y="3897630"/>
              <a:ext cx="365760" cy="445770"/>
            </a:xfrm>
            <a:prstGeom prst="downArrow">
              <a:avLst/>
            </a:prstGeom>
            <a:solidFill>
              <a:srgbClr val="F1F397">
                <a:alpha val="67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20"/>
          <p:cNvGrpSpPr/>
          <p:nvPr/>
        </p:nvGrpSpPr>
        <p:grpSpPr>
          <a:xfrm>
            <a:off x="365760" y="2011680"/>
            <a:ext cx="4663440" cy="1737360"/>
            <a:chOff x="274320" y="2743200"/>
            <a:chExt cx="4663440" cy="1737360"/>
          </a:xfrm>
        </p:grpSpPr>
        <p:grpSp>
          <p:nvGrpSpPr>
            <p:cNvPr id="10" name="Group 35"/>
            <p:cNvGrpSpPr/>
            <p:nvPr/>
          </p:nvGrpSpPr>
          <p:grpSpPr>
            <a:xfrm>
              <a:off x="274320" y="2743200"/>
              <a:ext cx="4663440" cy="274320"/>
              <a:chOff x="274320" y="2743200"/>
              <a:chExt cx="4663440" cy="274320"/>
            </a:xfrm>
          </p:grpSpPr>
          <p:grpSp>
            <p:nvGrpSpPr>
              <p:cNvPr id="11" name="Group 23"/>
              <p:cNvGrpSpPr/>
              <p:nvPr/>
            </p:nvGrpSpPr>
            <p:grpSpPr>
              <a:xfrm>
                <a:off x="274320" y="27432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82" name="Rectangle 2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Publisher / Distributor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28"/>
              <p:cNvGrpSpPr/>
              <p:nvPr/>
            </p:nvGrpSpPr>
            <p:grpSpPr>
              <a:xfrm>
                <a:off x="3474720" y="27432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76" name="Rectangle 29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78" name="Cross 3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80" name="Rectangle 279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Publisher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1" name="Isosceles Triangle 34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6" name="Group 56"/>
            <p:cNvGrpSpPr/>
            <p:nvPr/>
          </p:nvGrpSpPr>
          <p:grpSpPr>
            <a:xfrm>
              <a:off x="274320" y="3383280"/>
              <a:ext cx="4663440" cy="274320"/>
              <a:chOff x="274320" y="2743200"/>
              <a:chExt cx="4663440" cy="274320"/>
            </a:xfrm>
          </p:grpSpPr>
          <p:grpSp>
            <p:nvGrpSpPr>
              <p:cNvPr id="17" name="Group 23"/>
              <p:cNvGrpSpPr/>
              <p:nvPr/>
            </p:nvGrpSpPr>
            <p:grpSpPr>
              <a:xfrm>
                <a:off x="274320" y="27432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Date of Publication / Distribution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8" name="Group 28"/>
              <p:cNvGrpSpPr/>
              <p:nvPr/>
            </p:nvGrpSpPr>
            <p:grpSpPr>
              <a:xfrm>
                <a:off x="3474720" y="27432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66" name="Rectangle 265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68" name="Cross 267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70" name="Rectangle 269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Publication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1" name="Isosceles Triangle 27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1" name="Group 79"/>
            <p:cNvGrpSpPr/>
            <p:nvPr/>
          </p:nvGrpSpPr>
          <p:grpSpPr>
            <a:xfrm>
              <a:off x="274320" y="3794760"/>
              <a:ext cx="4663440" cy="274320"/>
              <a:chOff x="274320" y="594360"/>
              <a:chExt cx="4663440" cy="274320"/>
            </a:xfrm>
          </p:grpSpPr>
          <p:grpSp>
            <p:nvGrpSpPr>
              <p:cNvPr id="22" name="Group 69"/>
              <p:cNvGrpSpPr/>
              <p:nvPr/>
            </p:nvGrpSpPr>
            <p:grpSpPr>
              <a:xfrm>
                <a:off x="274320" y="594360"/>
                <a:ext cx="2286000" cy="274320"/>
                <a:chOff x="274320" y="2743200"/>
                <a:chExt cx="2286000" cy="274320"/>
              </a:xfrm>
            </p:grpSpPr>
            <p:grpSp>
              <p:nvGrpSpPr>
                <p:cNvPr id="23" name="Group 17"/>
                <p:cNvGrpSpPr/>
                <p:nvPr/>
              </p:nvGrpSpPr>
              <p:grpSpPr>
                <a:xfrm>
                  <a:off x="274320" y="2880360"/>
                  <a:ext cx="2286000" cy="137160"/>
                  <a:chOff x="411480" y="2880360"/>
                  <a:chExt cx="2286000" cy="137160"/>
                </a:xfrm>
              </p:grpSpPr>
              <p:sp>
                <p:nvSpPr>
                  <p:cNvPr id="262" name="Rectangle 261"/>
                  <p:cNvSpPr/>
                  <p:nvPr/>
                </p:nvSpPr>
                <p:spPr>
                  <a:xfrm>
                    <a:off x="41148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3" name="Cross 262"/>
                  <p:cNvSpPr/>
                  <p:nvPr/>
                </p:nvSpPr>
                <p:spPr>
                  <a:xfrm>
                    <a:off x="260604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1" name="Rectangle 260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Edition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" name="Group 74"/>
              <p:cNvGrpSpPr/>
              <p:nvPr/>
            </p:nvGrpSpPr>
            <p:grpSpPr>
              <a:xfrm>
                <a:off x="2651760" y="594360"/>
                <a:ext cx="2286000" cy="274320"/>
                <a:chOff x="274320" y="2743200"/>
                <a:chExt cx="2286000" cy="274320"/>
              </a:xfrm>
            </p:grpSpPr>
            <p:grpSp>
              <p:nvGrpSpPr>
                <p:cNvPr id="31" name="Group 17"/>
                <p:cNvGrpSpPr/>
                <p:nvPr/>
              </p:nvGrpSpPr>
              <p:grpSpPr>
                <a:xfrm>
                  <a:off x="274320" y="2880360"/>
                  <a:ext cx="2286000" cy="137160"/>
                  <a:chOff x="411480" y="2880360"/>
                  <a:chExt cx="2286000" cy="137160"/>
                </a:xfrm>
              </p:grpSpPr>
              <p:sp>
                <p:nvSpPr>
                  <p:cNvPr id="258" name="Rectangle 257"/>
                  <p:cNvSpPr/>
                  <p:nvPr/>
                </p:nvSpPr>
                <p:spPr>
                  <a:xfrm>
                    <a:off x="41148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9" name="Cross 258"/>
                  <p:cNvSpPr/>
                  <p:nvPr/>
                </p:nvSpPr>
                <p:spPr>
                  <a:xfrm>
                    <a:off x="260604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7" name="Rectangle 256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Series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4" name="Group 80"/>
            <p:cNvGrpSpPr/>
            <p:nvPr/>
          </p:nvGrpSpPr>
          <p:grpSpPr>
            <a:xfrm>
              <a:off x="274320" y="4206240"/>
              <a:ext cx="4663440" cy="274320"/>
              <a:chOff x="274320" y="2743200"/>
              <a:chExt cx="4663440" cy="274320"/>
            </a:xfrm>
          </p:grpSpPr>
          <p:grpSp>
            <p:nvGrpSpPr>
              <p:cNvPr id="225" name="Group 23"/>
              <p:cNvGrpSpPr/>
              <p:nvPr/>
            </p:nvGrpSpPr>
            <p:grpSpPr>
              <a:xfrm>
                <a:off x="274320" y="27432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52" name="Rectangle 251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Fabricator / Manufacturer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26" name="Group 28"/>
              <p:cNvGrpSpPr/>
              <p:nvPr/>
            </p:nvGrpSpPr>
            <p:grpSpPr>
              <a:xfrm>
                <a:off x="3474720" y="27432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46" name="Rectangle 245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27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48" name="Cross 247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28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50" name="Rectangle 249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Manufacturer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1" name="Isosceles Triangle 25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29" name="Group 116"/>
            <p:cNvGrpSpPr/>
            <p:nvPr/>
          </p:nvGrpSpPr>
          <p:grpSpPr>
            <a:xfrm>
              <a:off x="274320" y="3063240"/>
              <a:ext cx="4663440" cy="274320"/>
              <a:chOff x="274320" y="1828800"/>
              <a:chExt cx="4663440" cy="274320"/>
            </a:xfrm>
          </p:grpSpPr>
          <p:grpSp>
            <p:nvGrpSpPr>
              <p:cNvPr id="230" name="Group 97"/>
              <p:cNvGrpSpPr/>
              <p:nvPr/>
            </p:nvGrpSpPr>
            <p:grpSpPr>
              <a:xfrm>
                <a:off x="2743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Place of Publication / Distribution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31" name="Group 102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8" name="Cross 237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7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40" name="Rectangle 239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City / State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1" name="Isosceles Triangle 24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9" name="Group 28"/>
              <p:cNvGrpSpPr/>
              <p:nvPr/>
            </p:nvGrpSpPr>
            <p:grpSpPr>
              <a:xfrm>
                <a:off x="18745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2" name="Rectangle 231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4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34" name="Rectangle 233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5" name="Isosceles Triangle 234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247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49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106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107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108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93" name="TextBox 9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54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104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105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55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96" name="TextBox 95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32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3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102" name="TextBox 101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103" name="TextBox 102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4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100" name="TextBox 99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101" name="TextBox 100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5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110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115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9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120" name="Rectangle 119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1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125" name="Rectangle 12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5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34" name="Rectangle 13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9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43" name="Rectangle 14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3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52" name="Rectangle 15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61" name="Rectangle 16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65" name="Rectangle 16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2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70" name="Rectangle 16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4" name="Rectangle 17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4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79" name="Rectangle 17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74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75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9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21" name="Rectangle 22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4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17" name="Rectangle 21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5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11" name="Rectangle 21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09" name="Rectangle 20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65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6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02" name="Rectangle 201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8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99" name="Rectangle 19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530352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20"/>
          <p:cNvGrpSpPr/>
          <p:nvPr/>
        </p:nvGrpSpPr>
        <p:grpSpPr>
          <a:xfrm>
            <a:off x="365760" y="2011680"/>
            <a:ext cx="4663440" cy="1737360"/>
            <a:chOff x="274320" y="2743200"/>
            <a:chExt cx="4663440" cy="1737360"/>
          </a:xfrm>
        </p:grpSpPr>
        <p:grpSp>
          <p:nvGrpSpPr>
            <p:cNvPr id="10" name="Group 35"/>
            <p:cNvGrpSpPr/>
            <p:nvPr/>
          </p:nvGrpSpPr>
          <p:grpSpPr>
            <a:xfrm>
              <a:off x="274320" y="2743200"/>
              <a:ext cx="4663440" cy="274320"/>
              <a:chOff x="274320" y="2743200"/>
              <a:chExt cx="4663440" cy="274320"/>
            </a:xfrm>
          </p:grpSpPr>
          <p:grpSp>
            <p:nvGrpSpPr>
              <p:cNvPr id="11" name="Group 23"/>
              <p:cNvGrpSpPr/>
              <p:nvPr/>
            </p:nvGrpSpPr>
            <p:grpSpPr>
              <a:xfrm>
                <a:off x="274320" y="27432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82" name="Rectangle 26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Sony Classical</a:t>
                  </a: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Publisher / Distributor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28"/>
              <p:cNvGrpSpPr/>
              <p:nvPr/>
            </p:nvGrpSpPr>
            <p:grpSpPr>
              <a:xfrm>
                <a:off x="3474720" y="27432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76" name="Rectangle 29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78" name="Cross 31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80" name="Rectangle 279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Publisher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1" name="Isosceles Triangle 34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6" name="Group 56"/>
            <p:cNvGrpSpPr/>
            <p:nvPr/>
          </p:nvGrpSpPr>
          <p:grpSpPr>
            <a:xfrm>
              <a:off x="274320" y="3383280"/>
              <a:ext cx="4663440" cy="274320"/>
              <a:chOff x="274320" y="2743200"/>
              <a:chExt cx="4663440" cy="274320"/>
            </a:xfrm>
          </p:grpSpPr>
          <p:grpSp>
            <p:nvGrpSpPr>
              <p:cNvPr id="17" name="Group 23"/>
              <p:cNvGrpSpPr/>
              <p:nvPr/>
            </p:nvGrpSpPr>
            <p:grpSpPr>
              <a:xfrm>
                <a:off x="274320" y="27432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2008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Date of Publication / Distribution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8" name="Group 28"/>
              <p:cNvGrpSpPr/>
              <p:nvPr/>
            </p:nvGrpSpPr>
            <p:grpSpPr>
              <a:xfrm>
                <a:off x="3474720" y="27432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66" name="Rectangle 265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68" name="Cross 267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70" name="Rectangle 269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Publication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1" name="Isosceles Triangle 27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1" name="Group 79"/>
            <p:cNvGrpSpPr/>
            <p:nvPr/>
          </p:nvGrpSpPr>
          <p:grpSpPr>
            <a:xfrm>
              <a:off x="274320" y="3794760"/>
              <a:ext cx="4663440" cy="274320"/>
              <a:chOff x="274320" y="594360"/>
              <a:chExt cx="4663440" cy="274320"/>
            </a:xfrm>
          </p:grpSpPr>
          <p:grpSp>
            <p:nvGrpSpPr>
              <p:cNvPr id="22" name="Group 69"/>
              <p:cNvGrpSpPr/>
              <p:nvPr/>
            </p:nvGrpSpPr>
            <p:grpSpPr>
              <a:xfrm>
                <a:off x="274320" y="594360"/>
                <a:ext cx="2286000" cy="274320"/>
                <a:chOff x="274320" y="2743200"/>
                <a:chExt cx="2286000" cy="274320"/>
              </a:xfrm>
            </p:grpSpPr>
            <p:grpSp>
              <p:nvGrpSpPr>
                <p:cNvPr id="23" name="Group 17"/>
                <p:cNvGrpSpPr/>
                <p:nvPr/>
              </p:nvGrpSpPr>
              <p:grpSpPr>
                <a:xfrm>
                  <a:off x="274320" y="2880360"/>
                  <a:ext cx="2286000" cy="137160"/>
                  <a:chOff x="411480" y="2880360"/>
                  <a:chExt cx="2286000" cy="137160"/>
                </a:xfrm>
              </p:grpSpPr>
              <p:sp>
                <p:nvSpPr>
                  <p:cNvPr id="262" name="Rectangle 261"/>
                  <p:cNvSpPr/>
                  <p:nvPr/>
                </p:nvSpPr>
                <p:spPr>
                  <a:xfrm>
                    <a:off x="41148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3" name="Cross 262"/>
                  <p:cNvSpPr/>
                  <p:nvPr/>
                </p:nvSpPr>
                <p:spPr>
                  <a:xfrm>
                    <a:off x="260604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61" name="Rectangle 260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Edition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" name="Group 74"/>
              <p:cNvGrpSpPr/>
              <p:nvPr/>
            </p:nvGrpSpPr>
            <p:grpSpPr>
              <a:xfrm>
                <a:off x="2651760" y="594360"/>
                <a:ext cx="2286000" cy="274320"/>
                <a:chOff x="274320" y="2743200"/>
                <a:chExt cx="2286000" cy="274320"/>
              </a:xfrm>
            </p:grpSpPr>
            <p:grpSp>
              <p:nvGrpSpPr>
                <p:cNvPr id="31" name="Group 17"/>
                <p:cNvGrpSpPr/>
                <p:nvPr/>
              </p:nvGrpSpPr>
              <p:grpSpPr>
                <a:xfrm>
                  <a:off x="274320" y="2880360"/>
                  <a:ext cx="2286000" cy="137160"/>
                  <a:chOff x="411480" y="2880360"/>
                  <a:chExt cx="2286000" cy="137160"/>
                </a:xfrm>
              </p:grpSpPr>
              <p:sp>
                <p:nvSpPr>
                  <p:cNvPr id="258" name="Rectangle 257"/>
                  <p:cNvSpPr/>
                  <p:nvPr/>
                </p:nvSpPr>
                <p:spPr>
                  <a:xfrm>
                    <a:off x="411480" y="2880360"/>
                    <a:ext cx="214884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Field Data</a:t>
                    </a:r>
                    <a:endParaRPr lang="en-US" sz="6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9" name="Cross 258"/>
                  <p:cNvSpPr/>
                  <p:nvPr/>
                </p:nvSpPr>
                <p:spPr>
                  <a:xfrm>
                    <a:off x="260604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7" name="Rectangle 256"/>
                <p:cNvSpPr/>
                <p:nvPr/>
              </p:nvSpPr>
              <p:spPr>
                <a:xfrm>
                  <a:off x="274320" y="2743200"/>
                  <a:ext cx="228600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Series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24" name="Group 80"/>
            <p:cNvGrpSpPr/>
            <p:nvPr/>
          </p:nvGrpSpPr>
          <p:grpSpPr>
            <a:xfrm>
              <a:off x="274320" y="4206240"/>
              <a:ext cx="4663440" cy="274320"/>
              <a:chOff x="274320" y="2743200"/>
              <a:chExt cx="4663440" cy="274320"/>
            </a:xfrm>
          </p:grpSpPr>
          <p:grpSp>
            <p:nvGrpSpPr>
              <p:cNvPr id="225" name="Group 23"/>
              <p:cNvGrpSpPr/>
              <p:nvPr/>
            </p:nvGrpSpPr>
            <p:grpSpPr>
              <a:xfrm>
                <a:off x="274320" y="2743200"/>
                <a:ext cx="3063240" cy="274320"/>
                <a:chOff x="274320" y="2743200"/>
                <a:chExt cx="3063240" cy="274320"/>
              </a:xfrm>
            </p:grpSpPr>
            <p:sp>
              <p:nvSpPr>
                <p:cNvPr id="252" name="Rectangle 251"/>
                <p:cNvSpPr/>
                <p:nvPr/>
              </p:nvSpPr>
              <p:spPr>
                <a:xfrm>
                  <a:off x="274320" y="2880360"/>
                  <a:ext cx="29260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Field Data</a:t>
                  </a:r>
                  <a:endParaRPr lang="en-US" sz="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274320" y="2743200"/>
                  <a:ext cx="30632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Fabricator / Manufacturer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26" name="Group 28"/>
              <p:cNvGrpSpPr/>
              <p:nvPr/>
            </p:nvGrpSpPr>
            <p:grpSpPr>
              <a:xfrm>
                <a:off x="3474720" y="27432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46" name="Rectangle 245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27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48" name="Cross 247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28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50" name="Rectangle 249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Manufacturer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1" name="Isosceles Triangle 25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29" name="Group 116"/>
            <p:cNvGrpSpPr/>
            <p:nvPr/>
          </p:nvGrpSpPr>
          <p:grpSpPr>
            <a:xfrm>
              <a:off x="274320" y="3063240"/>
              <a:ext cx="4663440" cy="274320"/>
              <a:chOff x="274320" y="1828800"/>
              <a:chExt cx="4663440" cy="274320"/>
            </a:xfrm>
          </p:grpSpPr>
          <p:grpSp>
            <p:nvGrpSpPr>
              <p:cNvPr id="230" name="Group 97"/>
              <p:cNvGrpSpPr/>
              <p:nvPr/>
            </p:nvGrpSpPr>
            <p:grpSpPr>
              <a:xfrm>
                <a:off x="2743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274320" y="2880360"/>
                  <a:ext cx="1325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 anchorCtr="0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New York, NY</a:t>
                  </a: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r>
                    <a:rPr lang="en-US" sz="6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Place of Publication / Distribution</a:t>
                  </a:r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31" name="Group 102"/>
              <p:cNvGrpSpPr/>
              <p:nvPr/>
            </p:nvGrpSpPr>
            <p:grpSpPr>
              <a:xfrm>
                <a:off x="34747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33" name="Group 75"/>
                <p:cNvGrpSpPr/>
                <p:nvPr/>
              </p:nvGrpSpPr>
              <p:grpSpPr>
                <a:xfrm>
                  <a:off x="274320" y="2880360"/>
                  <a:ext cx="1463040" cy="137160"/>
                  <a:chOff x="274320" y="2880360"/>
                  <a:chExt cx="1463040" cy="137160"/>
                </a:xfrm>
              </p:grpSpPr>
              <p:sp>
                <p:nvSpPr>
                  <p:cNvPr id="238" name="Cross 237"/>
                  <p:cNvSpPr/>
                  <p:nvPr/>
                </p:nvSpPr>
                <p:spPr>
                  <a:xfrm>
                    <a:off x="1645920" y="2903220"/>
                    <a:ext cx="91440" cy="91440"/>
                  </a:xfrm>
                  <a:prstGeom prst="plus">
                    <a:avLst>
                      <a:gd name="adj" fmla="val 34186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7" name="Group 74"/>
                  <p:cNvGrpSpPr/>
                  <p:nvPr/>
                </p:nvGrpSpPr>
                <p:grpSpPr>
                  <a:xfrm>
                    <a:off x="274320" y="2880360"/>
                    <a:ext cx="1325880" cy="137160"/>
                    <a:chOff x="274320" y="2880360"/>
                    <a:chExt cx="1325880" cy="137160"/>
                  </a:xfrm>
                </p:grpSpPr>
                <p:sp>
                  <p:nvSpPr>
                    <p:cNvPr id="240" name="Rectangle 239"/>
                    <p:cNvSpPr/>
                    <p:nvPr/>
                  </p:nvSpPr>
                  <p:spPr>
                    <a:xfrm>
                      <a:off x="274320" y="2880360"/>
                      <a:ext cx="1325880" cy="1371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45720" rIns="45720" rtlCol="0" anchor="ctr" anchorCtr="0"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City / State</a:t>
                      </a:r>
                      <a:endParaRPr lang="en-US" sz="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1" name="Isosceles Triangle 240"/>
                    <p:cNvSpPr/>
                    <p:nvPr/>
                  </p:nvSpPr>
                  <p:spPr>
                    <a:xfrm rot="10800000">
                      <a:off x="1463040" y="2912364"/>
                      <a:ext cx="91440" cy="73152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 w="63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9" name="Group 28"/>
              <p:cNvGrpSpPr/>
              <p:nvPr/>
            </p:nvGrpSpPr>
            <p:grpSpPr>
              <a:xfrm>
                <a:off x="1874520" y="1828800"/>
                <a:ext cx="1463040" cy="274320"/>
                <a:chOff x="274320" y="2743200"/>
                <a:chExt cx="1463040" cy="274320"/>
              </a:xfrm>
            </p:grpSpPr>
            <p:sp>
              <p:nvSpPr>
                <p:cNvPr id="232" name="Rectangle 231"/>
                <p:cNvSpPr/>
                <p:nvPr/>
              </p:nvSpPr>
              <p:spPr>
                <a:xfrm>
                  <a:off x="274320" y="2743200"/>
                  <a:ext cx="14630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45720" bIns="18288" rtlCol="0" anchor="b" anchorCtr="0"/>
                <a:lstStyle/>
                <a:p>
                  <a:endParaRPr lang="en-US" sz="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4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34" name="Rectangle 233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5" name="Isosceles Triangle 234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247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249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106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107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108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93" name="TextBox 9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54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104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105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255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96" name="TextBox 95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32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33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102" name="TextBox 101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103" name="TextBox 102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34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100" name="TextBox 99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101" name="TextBox 100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35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110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6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7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115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9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120" name="Rectangle 119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122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41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125" name="Rectangle 12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3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1" name="Rectangle 13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5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134" name="Rectangle 13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9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143" name="Rectangle 14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1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3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52" name="Rectangle 15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5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56" name="Rectangle 15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8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61" name="Rectangle 16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65" name="Rectangle 16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62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70" name="Rectangle 16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3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0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74" name="Rectangle 17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4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79" name="Rectangle 178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7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74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75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7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9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21" name="Rectangle 22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4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17" name="Rectangle 216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5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11" name="Rectangle 210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209" name="Rectangle 20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65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6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202" name="Rectangle 201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8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99" name="Rectangle 198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0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274320" y="182880"/>
            <a:ext cx="8595360" cy="548640"/>
            <a:chOff x="274320" y="731520"/>
            <a:chExt cx="8595360" cy="54864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" y="914400"/>
              <a:ext cx="8595360" cy="320040"/>
              <a:chOff x="274320" y="411480"/>
              <a:chExt cx="8595360" cy="32004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286000" y="502920"/>
                <a:ext cx="6583680" cy="1371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"/>
              <p:cNvSpPr/>
              <p:nvPr/>
            </p:nvSpPr>
            <p:spPr>
              <a:xfrm>
                <a:off x="2286000" y="685800"/>
                <a:ext cx="6583680" cy="4572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3"/>
              <p:cNvSpPr/>
              <p:nvPr/>
            </p:nvSpPr>
            <p:spPr>
              <a:xfrm>
                <a:off x="274320" y="411480"/>
                <a:ext cx="8595360" cy="4572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 bwMode="auto">
            <a:xfrm>
              <a:off x="274320" y="73152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t" anchorCtr="0">
              <a:noAutofit/>
            </a:bodyPr>
            <a:lstStyle/>
            <a:p>
              <a:pPr algn="r"/>
              <a:r>
                <a:rPr lang="en-US" sz="800" b="1" dirty="0" smtClean="0">
                  <a:solidFill>
                    <a:schemeClr val="tx1"/>
                  </a:solidFill>
                </a:rPr>
                <a:t>Indiana University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74320" y="1005840"/>
              <a:ext cx="8595360" cy="27432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 rtlCol="0" anchor="t" anchorCtr="0">
              <a:noAutofit/>
            </a:bodyPr>
            <a:lstStyle/>
            <a:p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Variations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dobe Garamond Pro" pitchFamily="18" charset="0"/>
                  <a:cs typeface="Aharoni" pitchFamily="2" charset="-79"/>
                </a:rPr>
                <a:t> | FRBR-CT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0"/>
                <a:cs typeface="Aharoni" pitchFamily="2" charset="-79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274320" y="6400800"/>
            <a:ext cx="8595360" cy="274320"/>
            <a:chOff x="274320" y="6309360"/>
            <a:chExt cx="8595360" cy="27432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274320" y="6400800"/>
              <a:ext cx="8595360" cy="182880"/>
            </a:xfrm>
            <a:prstGeom prst="rect">
              <a:avLst/>
            </a:prstGeom>
            <a:solidFill>
              <a:schemeClr val="bg1"/>
            </a:solidFill>
            <a:ln w="12700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noAutofit/>
            </a:bodyPr>
            <a:lstStyle/>
            <a:p>
              <a:pPr algn="ctr">
                <a:defRPr/>
              </a:pP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Copyright © 2009 The Trustees of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Indiana University 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| </a:t>
              </a:r>
              <a:r>
                <a:rPr lang="en-US" sz="700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diglib@indiana.edu</a:t>
              </a:r>
            </a:p>
          </p:txBody>
        </p:sp>
        <p:sp>
          <p:nvSpPr>
            <p:cNvPr id="30" name="Rectangle 2"/>
            <p:cNvSpPr/>
            <p:nvPr/>
          </p:nvSpPr>
          <p:spPr>
            <a:xfrm>
              <a:off x="274320" y="6309360"/>
              <a:ext cx="8595360" cy="4572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212080" y="822960"/>
            <a:ext cx="3657600" cy="548640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74320" y="822960"/>
            <a:ext cx="484632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320040" y="868680"/>
            <a:ext cx="4754880" cy="274320"/>
            <a:chOff x="1371600" y="2073592"/>
            <a:chExt cx="4860548" cy="274320"/>
          </a:xfrm>
        </p:grpSpPr>
        <p:sp>
          <p:nvSpPr>
            <p:cNvPr id="190" name="Rectangle 189"/>
            <p:cNvSpPr/>
            <p:nvPr/>
          </p:nvSpPr>
          <p:spPr>
            <a:xfrm>
              <a:off x="1371600" y="2073592"/>
              <a:ext cx="280416" cy="274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EDIT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698752" y="2073592"/>
              <a:ext cx="4533396" cy="2743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four seasons [sound recording] : concertos for violin, strings and basso continuo, op. 8, nos. 1-4</a:t>
              </a:r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320040" y="6080760"/>
            <a:ext cx="4754880" cy="182880"/>
            <a:chOff x="2468880" y="502920"/>
            <a:chExt cx="4206240" cy="182880"/>
          </a:xfrm>
        </p:grpSpPr>
        <p:sp>
          <p:nvSpPr>
            <p:cNvPr id="194" name="Rectangle 193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[DELETE manifestation]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468880" y="502920"/>
              <a:ext cx="4206240" cy="18288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[UPDATE manifestation] [DONE] [CANCEL]</a:t>
              </a:r>
              <a:endPara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20040" y="1371600"/>
            <a:ext cx="4754880" cy="1371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&amp; Publication Information</a:t>
            </a:r>
          </a:p>
        </p:txBody>
      </p:sp>
      <p:grpSp>
        <p:nvGrpSpPr>
          <p:cNvPr id="8" name="Group 216"/>
          <p:cNvGrpSpPr/>
          <p:nvPr/>
        </p:nvGrpSpPr>
        <p:grpSpPr>
          <a:xfrm>
            <a:off x="320040" y="5532120"/>
            <a:ext cx="4754880" cy="502920"/>
            <a:chOff x="320040" y="1554480"/>
            <a:chExt cx="4754880" cy="502920"/>
          </a:xfrm>
        </p:grpSpPr>
        <p:sp>
          <p:nvSpPr>
            <p:cNvPr id="218" name="Rectangle 217"/>
            <p:cNvSpPr/>
            <p:nvPr/>
          </p:nvSpPr>
          <p:spPr>
            <a:xfrm>
              <a:off x="320040" y="173736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Contributions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" y="192024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</a:t>
              </a:r>
              <a:endParaRPr lang="en-US" sz="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0040" y="1554480"/>
              <a:ext cx="4754880" cy="1371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Description</a:t>
              </a:r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320040" y="1188720"/>
            <a:ext cx="4754880" cy="137160"/>
          </a:xfrm>
          <a:prstGeom prst="rect">
            <a:avLst/>
          </a:prstGeom>
          <a:solidFill>
            <a:schemeClr val="bg2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bIns="45720" rtlCol="0" anchor="ctr" anchorCtr="0"/>
          <a:lstStyle/>
          <a:p>
            <a:pPr algn="ctr"/>
            <a:r>
              <a:rPr lang="en-US" sz="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(Put helpful contextual prompts here?)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320040" y="155448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320040" y="173736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Publication Information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320040" y="1920240"/>
            <a:ext cx="4754880" cy="1371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ID Numbers</a:t>
            </a:r>
            <a:endParaRPr lang="en-US" sz="60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263"/>
          <p:cNvGrpSpPr/>
          <p:nvPr/>
        </p:nvGrpSpPr>
        <p:grpSpPr>
          <a:xfrm>
            <a:off x="365760" y="2194560"/>
            <a:ext cx="4663440" cy="274320"/>
            <a:chOff x="274320" y="2743200"/>
            <a:chExt cx="4663440" cy="274320"/>
          </a:xfrm>
        </p:grpSpPr>
        <p:grpSp>
          <p:nvGrpSpPr>
            <p:cNvPr id="10" name="Group 23"/>
            <p:cNvGrpSpPr/>
            <p:nvPr/>
          </p:nvGrpSpPr>
          <p:grpSpPr>
            <a:xfrm>
              <a:off x="274320" y="2743200"/>
              <a:ext cx="3063240" cy="274320"/>
              <a:chOff x="274320" y="2743200"/>
              <a:chExt cx="3063240" cy="27432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274320" y="2880360"/>
                <a:ext cx="29260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 anchorCtr="0"/>
              <a:lstStyle/>
              <a:p>
                <a:r>
                  <a:rPr lang="en-US" sz="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Field Data</a:t>
                </a:r>
                <a:endParaRPr lang="en-US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74320" y="2743200"/>
                <a:ext cx="30632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r>
                  <a:rPr lang="en-US" sz="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Identifier</a:t>
                </a:r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8"/>
            <p:cNvGrpSpPr/>
            <p:nvPr/>
          </p:nvGrpSpPr>
          <p:grpSpPr>
            <a:xfrm>
              <a:off x="3474720" y="2743200"/>
              <a:ext cx="1463040" cy="274320"/>
              <a:chOff x="274320" y="2743200"/>
              <a:chExt cx="1463040" cy="27432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274320" y="2743200"/>
                <a:ext cx="146304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45720" bIns="18288" rtlCol="0" anchor="b" anchorCtr="0"/>
              <a:lstStyle/>
              <a:p>
                <a:endParaRPr lang="en-US" sz="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75"/>
              <p:cNvGrpSpPr/>
              <p:nvPr/>
            </p:nvGrpSpPr>
            <p:grpSpPr>
              <a:xfrm>
                <a:off x="274320" y="2880360"/>
                <a:ext cx="1463040" cy="137160"/>
                <a:chOff x="274320" y="2880360"/>
                <a:chExt cx="1463040" cy="137160"/>
              </a:xfrm>
            </p:grpSpPr>
            <p:sp>
              <p:nvSpPr>
                <p:cNvPr id="275" name="Cross 274"/>
                <p:cNvSpPr/>
                <p:nvPr/>
              </p:nvSpPr>
              <p:spPr>
                <a:xfrm>
                  <a:off x="1645920" y="2903220"/>
                  <a:ext cx="91440" cy="91440"/>
                </a:xfrm>
                <a:prstGeom prst="plus">
                  <a:avLst>
                    <a:gd name="adj" fmla="val 34186"/>
                  </a:avLst>
                </a:prstGeom>
                <a:solidFill>
                  <a:schemeClr val="bg1">
                    <a:lumMod val="75000"/>
                  </a:schemeClr>
                </a:solidFill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74"/>
                <p:cNvGrpSpPr/>
                <p:nvPr/>
              </p:nvGrpSpPr>
              <p:grpSpPr>
                <a:xfrm>
                  <a:off x="274320" y="2880360"/>
                  <a:ext cx="1325880" cy="137160"/>
                  <a:chOff x="274320" y="2880360"/>
                  <a:chExt cx="1325880" cy="13716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274320" y="2880360"/>
                    <a:ext cx="1325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 anchorCtr="0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Publication/Serial Number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4" name="Isosceles Triangle 283"/>
                  <p:cNvSpPr/>
                  <p:nvPr/>
                </p:nvSpPr>
                <p:spPr>
                  <a:xfrm rot="10800000">
                    <a:off x="1463040" y="2912364"/>
                    <a:ext cx="91440" cy="7315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5303520" y="914400"/>
            <a:ext cx="3473450" cy="776287"/>
            <a:chOff x="2834640" y="274320"/>
            <a:chExt cx="3474720" cy="777240"/>
          </a:xfrm>
        </p:grpSpPr>
        <p:grpSp>
          <p:nvGrpSpPr>
            <p:cNvPr id="16" name="Group 46"/>
            <p:cNvGrpSpPr>
              <a:grpSpLocks/>
            </p:cNvGrpSpPr>
            <p:nvPr/>
          </p:nvGrpSpPr>
          <p:grpSpPr bwMode="auto">
            <a:xfrm>
              <a:off x="3109378" y="274320"/>
              <a:ext cx="2925244" cy="136692"/>
              <a:chOff x="3109378" y="2743200"/>
              <a:chExt cx="2925244" cy="136692"/>
            </a:xfrm>
          </p:grpSpPr>
          <p:sp>
            <p:nvSpPr>
              <p:cNvPr id="57" name="TextBox 9"/>
              <p:cNvSpPr txBox="1"/>
              <p:nvPr/>
            </p:nvSpPr>
            <p:spPr bwMode="auto">
              <a:xfrm>
                <a:off x="3109378" y="2743200"/>
                <a:ext cx="914734" cy="1366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Work</a:t>
                </a:r>
              </a:p>
            </p:txBody>
          </p:sp>
          <p:sp>
            <p:nvSpPr>
              <p:cNvPr id="58" name="TextBox 10"/>
              <p:cNvSpPr txBox="1"/>
              <p:nvPr/>
            </p:nvSpPr>
            <p:spPr bwMode="auto">
              <a:xfrm>
                <a:off x="5119888" y="2743200"/>
                <a:ext cx="914734" cy="13669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Contributor</a:t>
                </a:r>
              </a:p>
            </p:txBody>
          </p:sp>
          <p:sp>
            <p:nvSpPr>
              <p:cNvPr id="59" name="TextBox 11"/>
              <p:cNvSpPr txBox="1"/>
              <p:nvPr/>
            </p:nvSpPr>
            <p:spPr bwMode="auto">
              <a:xfrm>
                <a:off x="4114632" y="2743200"/>
                <a:ext cx="914734" cy="1366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Manifestation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 bwMode="auto">
            <a:xfrm>
              <a:off x="2834640" y="411013"/>
              <a:ext cx="3474720" cy="6405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2834640" y="868774"/>
              <a:ext cx="3474720" cy="136692"/>
              <a:chOff x="2560321" y="2472784"/>
              <a:chExt cx="4206240" cy="136692"/>
            </a:xfrm>
          </p:grpSpPr>
          <p:sp>
            <p:nvSpPr>
              <p:cNvPr id="54" name="TextBox 6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left…]</a:t>
                </a:r>
              </a:p>
            </p:txBody>
          </p:sp>
          <p:sp>
            <p:nvSpPr>
              <p:cNvPr id="55" name="TextBox 8"/>
              <p:cNvSpPr txBox="1"/>
              <p:nvPr/>
            </p:nvSpPr>
            <p:spPr bwMode="auto">
              <a:xfrm>
                <a:off x="2560321" y="2472784"/>
                <a:ext cx="4206240" cy="1366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r">
                  <a:defRPr/>
                </a:pPr>
                <a:r>
                  <a:rPr lang="en-US" sz="600" dirty="0">
                    <a:solidFill>
                      <a:srgbClr val="003CB4"/>
                    </a:solidFill>
                    <a:latin typeface="Arial" pitchFamily="34" charset="0"/>
                    <a:cs typeface="Arial" pitchFamily="34" charset="0"/>
                  </a:rPr>
                  <a:t>[links right…]</a:t>
                </a:r>
              </a:p>
            </p:txBody>
          </p:sp>
        </p:grp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2880695" y="503200"/>
              <a:ext cx="3382612" cy="319478"/>
              <a:chOff x="2743535" y="2841587"/>
              <a:chExt cx="3382612" cy="319478"/>
            </a:xfrm>
          </p:grpSpPr>
          <p:sp>
            <p:nvSpPr>
              <p:cNvPr id="46" name="TextBox 45"/>
              <p:cNvSpPr txBox="1"/>
              <p:nvPr/>
            </p:nvSpPr>
            <p:spPr bwMode="auto">
              <a:xfrm>
                <a:off x="5486150" y="2841587"/>
                <a:ext cx="547888" cy="31947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tIns="0" bIns="0" anchor="ctr"/>
              <a:lstStyle/>
              <a:p>
                <a:pPr algn="ctr">
                  <a:defRPr/>
                </a:pPr>
                <a:r>
                  <a:rPr lang="en-US" sz="800" b="1" i="1" dirty="0">
                    <a:solidFill>
                      <a:schemeClr val="bg1"/>
                    </a:solidFill>
                  </a:rPr>
                  <a:t>search</a:t>
                </a:r>
              </a:p>
            </p:txBody>
          </p:sp>
          <p:grpSp>
            <p:nvGrpSpPr>
              <p:cNvPr id="19" name="Group 18"/>
              <p:cNvGrpSpPr>
                <a:grpSpLocks/>
              </p:cNvGrpSpPr>
              <p:nvPr/>
            </p:nvGrpSpPr>
            <p:grpSpPr bwMode="auto">
              <a:xfrm>
                <a:off x="2743535" y="2841587"/>
                <a:ext cx="3382612" cy="319478"/>
                <a:chOff x="2880695" y="2834920"/>
                <a:chExt cx="3382612" cy="319478"/>
              </a:xfrm>
            </p:grpSpPr>
            <p:grpSp>
              <p:nvGrpSpPr>
                <p:cNvPr id="20" name="Group 14"/>
                <p:cNvGrpSpPr>
                  <a:grpSpLocks/>
                </p:cNvGrpSpPr>
                <p:nvPr/>
              </p:nvGrpSpPr>
              <p:grpSpPr bwMode="auto">
                <a:xfrm>
                  <a:off x="2880695" y="2834920"/>
                  <a:ext cx="3382612" cy="136692"/>
                  <a:chOff x="3155015" y="2834920"/>
                  <a:chExt cx="3382612" cy="136692"/>
                </a:xfrm>
              </p:grpSpPr>
              <p:sp>
                <p:nvSpPr>
                  <p:cNvPr id="52" name="TextBox 51"/>
                  <p:cNvSpPr txBox="1"/>
                  <p:nvPr/>
                </p:nvSpPr>
                <p:spPr bwMode="auto">
                  <a:xfrm>
                    <a:off x="3155015" y="2834920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Title: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 bwMode="auto">
                  <a:xfrm>
                    <a:off x="3474219" y="2834920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Manifestation or Work Title(s)</a:t>
                    </a:r>
                  </a:p>
                </p:txBody>
              </p:sp>
            </p:grpSp>
            <p:grpSp>
              <p:nvGrpSpPr>
                <p:cNvPr id="21" name="Group 15"/>
                <p:cNvGrpSpPr>
                  <a:grpSpLocks/>
                </p:cNvGrpSpPr>
                <p:nvPr/>
              </p:nvGrpSpPr>
              <p:grpSpPr bwMode="auto">
                <a:xfrm>
                  <a:off x="2880695" y="3017706"/>
                  <a:ext cx="3382612" cy="136692"/>
                  <a:chOff x="3155015" y="2834826"/>
                  <a:chExt cx="3382612" cy="136692"/>
                </a:xfrm>
              </p:grpSpPr>
              <p:sp>
                <p:nvSpPr>
                  <p:cNvPr id="50" name="TextBox 49"/>
                  <p:cNvSpPr txBox="1"/>
                  <p:nvPr/>
                </p:nvSpPr>
                <p:spPr bwMode="auto">
                  <a:xfrm>
                    <a:off x="3155015" y="2834826"/>
                    <a:ext cx="3382612" cy="136692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rIns="3108960" bIns="0" anchor="ctr"/>
                  <a:lstStyle/>
                  <a:p>
                    <a:pPr algn="r">
                      <a:defRPr/>
                    </a:pPr>
                    <a:r>
                      <a:rPr lang="en-US" sz="6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Name:</a:t>
                    </a: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 bwMode="auto">
                  <a:xfrm>
                    <a:off x="3474219" y="2834826"/>
                    <a:ext cx="2377357" cy="136692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tIns="0" bIns="0" anchor="ctr"/>
                  <a:lstStyle/>
                  <a:p>
                    <a:pPr>
                      <a:defRPr/>
                    </a:pPr>
                    <a:r>
                      <a:rPr lang="en-US" sz="6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Contributor Name(s)</a:t>
                    </a:r>
                  </a:p>
                </p:txBody>
              </p:sp>
            </p:grpSp>
          </p:grpSp>
        </p:grpSp>
      </p:grpSp>
      <p:grpSp>
        <p:nvGrpSpPr>
          <p:cNvPr id="22" name="Group 31"/>
          <p:cNvGrpSpPr/>
          <p:nvPr/>
        </p:nvGrpSpPr>
        <p:grpSpPr>
          <a:xfrm>
            <a:off x="5303520" y="1828800"/>
            <a:ext cx="3474720" cy="1234440"/>
            <a:chOff x="2743200" y="274320"/>
            <a:chExt cx="3474720" cy="1234440"/>
          </a:xfrm>
        </p:grpSpPr>
        <p:sp>
          <p:nvSpPr>
            <p:cNvPr id="61" name="Rectangle 13"/>
            <p:cNvSpPr/>
            <p:nvPr/>
          </p:nvSpPr>
          <p:spPr>
            <a:xfrm>
              <a:off x="2743200" y="274320"/>
              <a:ext cx="3474720" cy="1234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Group 15"/>
            <p:cNvGrpSpPr/>
            <p:nvPr/>
          </p:nvGrpSpPr>
          <p:grpSpPr>
            <a:xfrm>
              <a:off x="2788920" y="320040"/>
              <a:ext cx="3383280" cy="184785"/>
              <a:chOff x="2560320" y="960120"/>
              <a:chExt cx="5160937" cy="18478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2560320" y="962025"/>
                <a:ext cx="5160937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Variations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560320" y="960120"/>
                <a:ext cx="5160937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24" name="Group 87"/>
          <p:cNvGrpSpPr/>
          <p:nvPr/>
        </p:nvGrpSpPr>
        <p:grpSpPr>
          <a:xfrm>
            <a:off x="5303520" y="3108960"/>
            <a:ext cx="3474720" cy="685800"/>
            <a:chOff x="2514600" y="914400"/>
            <a:chExt cx="4343400" cy="685800"/>
          </a:xfrm>
        </p:grpSpPr>
        <p:sp>
          <p:nvSpPr>
            <p:cNvPr id="66" name="Rectangle 37"/>
            <p:cNvSpPr/>
            <p:nvPr/>
          </p:nvSpPr>
          <p:spPr>
            <a:xfrm>
              <a:off x="2514600" y="914400"/>
              <a:ext cx="43434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IUCAT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(2)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2" name="Group 16"/>
          <p:cNvGrpSpPr/>
          <p:nvPr/>
        </p:nvGrpSpPr>
        <p:grpSpPr>
          <a:xfrm>
            <a:off x="5303520" y="3840480"/>
            <a:ext cx="3474720" cy="868680"/>
            <a:chOff x="2514600" y="914400"/>
            <a:chExt cx="4343400" cy="868680"/>
          </a:xfrm>
        </p:grpSpPr>
        <p:sp>
          <p:nvSpPr>
            <p:cNvPr id="71" name="Rectangle 70"/>
            <p:cNvSpPr/>
            <p:nvPr/>
          </p:nvSpPr>
          <p:spPr>
            <a:xfrm>
              <a:off x="2514600" y="914400"/>
              <a:ext cx="4343400" cy="868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endParaRPr lang="en-US" sz="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5"/>
            <p:cNvGrpSpPr/>
            <p:nvPr/>
          </p:nvGrpSpPr>
          <p:grpSpPr>
            <a:xfrm>
              <a:off x="2560320" y="960120"/>
              <a:ext cx="4240530" cy="184785"/>
              <a:chOff x="2560320" y="960120"/>
              <a:chExt cx="4240530" cy="184785"/>
            </a:xfrm>
          </p:grpSpPr>
          <p:sp>
            <p:nvSpPr>
              <p:cNvPr id="73" name="Rectangle 44"/>
              <p:cNvSpPr/>
              <p:nvPr/>
            </p:nvSpPr>
            <p:spPr>
              <a:xfrm>
                <a:off x="2571750" y="962025"/>
                <a:ext cx="4229100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r>
                  <a:rPr lang="en-US" sz="7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MusicBrainz</a:t>
                </a:r>
                <a:r>
                  <a:rPr 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(3)</a:t>
                </a:r>
                <a:endParaRPr lang="en-US" sz="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Rectangle 45"/>
              <p:cNvSpPr/>
              <p:nvPr/>
            </p:nvSpPr>
            <p:spPr>
              <a:xfrm>
                <a:off x="2560320" y="960120"/>
                <a:ext cx="4229100" cy="18288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r"/>
                <a:r>
                  <a:rPr lang="en-US" sz="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[hide] [expand]</a:t>
                </a:r>
              </a:p>
            </p:txBody>
          </p:sp>
        </p:grpSp>
      </p:grpSp>
      <p:grpSp>
        <p:nvGrpSpPr>
          <p:cNvPr id="34" name="Group 97"/>
          <p:cNvGrpSpPr/>
          <p:nvPr/>
        </p:nvGrpSpPr>
        <p:grpSpPr>
          <a:xfrm>
            <a:off x="5394960" y="2103120"/>
            <a:ext cx="3291840" cy="137160"/>
            <a:chOff x="446817" y="2161735"/>
            <a:chExt cx="3291840" cy="137160"/>
          </a:xfrm>
        </p:grpSpPr>
        <p:sp>
          <p:nvSpPr>
            <p:cNvPr id="76" name="Rectangle 75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3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8" name="Group 97"/>
          <p:cNvGrpSpPr/>
          <p:nvPr/>
        </p:nvGrpSpPr>
        <p:grpSpPr>
          <a:xfrm>
            <a:off x="5394960" y="2286000"/>
            <a:ext cx="3291840" cy="137160"/>
            <a:chOff x="446817" y="2161735"/>
            <a:chExt cx="3291840" cy="137160"/>
          </a:xfrm>
        </p:grpSpPr>
        <p:sp>
          <p:nvSpPr>
            <p:cNvPr id="85" name="Rectangle 84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0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2" name="Group 97"/>
          <p:cNvGrpSpPr/>
          <p:nvPr/>
        </p:nvGrpSpPr>
        <p:grpSpPr>
          <a:xfrm>
            <a:off x="5394960" y="2468880"/>
            <a:ext cx="3291840" cy="137160"/>
            <a:chOff x="446817" y="2161735"/>
            <a:chExt cx="3291840" cy="137160"/>
          </a:xfrm>
        </p:grpSpPr>
        <p:sp>
          <p:nvSpPr>
            <p:cNvPr id="94" name="Rectangle 93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45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8" name="Group 97"/>
          <p:cNvGrpSpPr/>
          <p:nvPr/>
        </p:nvGrpSpPr>
        <p:grpSpPr>
          <a:xfrm>
            <a:off x="5394960" y="2651760"/>
            <a:ext cx="3291840" cy="137160"/>
            <a:chOff x="446817" y="2161735"/>
            <a:chExt cx="3291840" cy="137160"/>
          </a:xfrm>
        </p:grpSpPr>
        <p:sp>
          <p:nvSpPr>
            <p:cNvPr id="103" name="Rectangle 102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9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60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56" name="Group 97"/>
          <p:cNvGrpSpPr/>
          <p:nvPr/>
        </p:nvGrpSpPr>
        <p:grpSpPr>
          <a:xfrm>
            <a:off x="5394960" y="2834640"/>
            <a:ext cx="3291840" cy="137160"/>
            <a:chOff x="446817" y="2161735"/>
            <a:chExt cx="3291840" cy="137160"/>
          </a:xfrm>
        </p:grpSpPr>
        <p:sp>
          <p:nvSpPr>
            <p:cNvPr id="112" name="Rectangle 111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7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58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9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16" name="Rectangle 115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0" name="Group 97"/>
          <p:cNvGrpSpPr/>
          <p:nvPr/>
        </p:nvGrpSpPr>
        <p:grpSpPr>
          <a:xfrm>
            <a:off x="5394960" y="3383280"/>
            <a:ext cx="3291840" cy="137160"/>
            <a:chOff x="446817" y="2161735"/>
            <a:chExt cx="3291840" cy="137160"/>
          </a:xfrm>
        </p:grpSpPr>
        <p:sp>
          <p:nvSpPr>
            <p:cNvPr id="121" name="Rectangle 120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1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2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3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6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4" name="Group 97"/>
          <p:cNvGrpSpPr/>
          <p:nvPr/>
        </p:nvGrpSpPr>
        <p:grpSpPr>
          <a:xfrm>
            <a:off x="5394960" y="3566160"/>
            <a:ext cx="3291840" cy="137160"/>
            <a:chOff x="446817" y="2161735"/>
            <a:chExt cx="3291840" cy="137160"/>
          </a:xfrm>
        </p:grpSpPr>
        <p:sp>
          <p:nvSpPr>
            <p:cNvPr id="130" name="Rectangle 129"/>
            <p:cNvSpPr/>
            <p:nvPr/>
          </p:nvSpPr>
          <p:spPr>
            <a:xfrm>
              <a:off x="446817" y="2161735"/>
              <a:ext cx="3291840" cy="1371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r"/>
              <a:r>
                <a:rPr lang="en-US" sz="600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[edit]</a:t>
              </a:r>
              <a:endParaRPr lang="en-US" sz="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5" name="Group 52"/>
            <p:cNvGrpSpPr/>
            <p:nvPr/>
          </p:nvGrpSpPr>
          <p:grpSpPr>
            <a:xfrm>
              <a:off x="446817" y="2161735"/>
              <a:ext cx="3291840" cy="137160"/>
              <a:chOff x="274320" y="1600200"/>
              <a:chExt cx="3291840" cy="137160"/>
            </a:xfrm>
          </p:grpSpPr>
          <p:grpSp>
            <p:nvGrpSpPr>
              <p:cNvPr id="266" name="Group 11"/>
              <p:cNvGrpSpPr/>
              <p:nvPr/>
            </p:nvGrpSpPr>
            <p:grpSpPr>
              <a:xfrm>
                <a:off x="274320" y="1600200"/>
                <a:ext cx="3291840" cy="137160"/>
                <a:chOff x="2468880" y="457200"/>
                <a:chExt cx="3291840" cy="13716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2468880" y="457200"/>
                  <a:ext cx="3291840" cy="1371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tlCol="0" anchor="ctr"/>
                <a:lstStyle/>
                <a:p>
                  <a:pPr algn="ctr"/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468880" y="457200"/>
                  <a:ext cx="137160" cy="13716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7" name="Group 25"/>
              <p:cNvGrpSpPr/>
              <p:nvPr/>
            </p:nvGrpSpPr>
            <p:grpSpPr>
              <a:xfrm>
                <a:off x="274320" y="1600200"/>
                <a:ext cx="3291840" cy="137160"/>
                <a:chOff x="274320" y="1828800"/>
                <a:chExt cx="3291840" cy="137160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274320" y="1828800"/>
                  <a:ext cx="3291840" cy="13716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r"/>
                  <a:endParaRPr lang="en-US" sz="7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Rectangle 3"/>
                <p:cNvSpPr/>
                <p:nvPr/>
              </p:nvSpPr>
              <p:spPr>
                <a:xfrm>
                  <a:off x="457200" y="1828800"/>
                  <a:ext cx="3108960" cy="13716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rIns="45720" rtlCol="0" anchor="ctr"/>
                <a:lstStyle/>
                <a:p>
                  <a:r>
                    <a:rPr lang="en-US" sz="6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//Manifestation Title//</a:t>
                  </a:r>
                  <a:endParaRPr lang="en-US" sz="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68" name="Group 259"/>
          <p:cNvGrpSpPr/>
          <p:nvPr/>
        </p:nvGrpSpPr>
        <p:grpSpPr>
          <a:xfrm>
            <a:off x="5394960" y="4114800"/>
            <a:ext cx="3291840" cy="502920"/>
            <a:chOff x="5547360" y="2621280"/>
            <a:chExt cx="3291840" cy="502920"/>
          </a:xfrm>
        </p:grpSpPr>
        <p:grpSp>
          <p:nvGrpSpPr>
            <p:cNvPr id="270" name="Group 97"/>
            <p:cNvGrpSpPr/>
            <p:nvPr/>
          </p:nvGrpSpPr>
          <p:grpSpPr>
            <a:xfrm>
              <a:off x="5547360" y="2621280"/>
              <a:ext cx="3291840" cy="137160"/>
              <a:chOff x="446817" y="2161735"/>
              <a:chExt cx="3291840" cy="13716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62" name="Rectangle 161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3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74" name="Group 97"/>
            <p:cNvGrpSpPr/>
            <p:nvPr/>
          </p:nvGrpSpPr>
          <p:grpSpPr>
            <a:xfrm>
              <a:off x="5547360" y="2804160"/>
              <a:ext cx="3291840" cy="137160"/>
              <a:chOff x="446817" y="2161735"/>
              <a:chExt cx="3291840" cy="137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6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77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8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54" name="Rectangle 153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5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280" name="Group 97"/>
            <p:cNvGrpSpPr/>
            <p:nvPr/>
          </p:nvGrpSpPr>
          <p:grpSpPr>
            <a:xfrm>
              <a:off x="5547360" y="2987040"/>
              <a:ext cx="3291840" cy="137160"/>
              <a:chOff x="446817" y="2161735"/>
              <a:chExt cx="3291840" cy="137160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446817" y="2161735"/>
                <a:ext cx="3291840" cy="13716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r"/>
                <a:r>
                  <a:rPr lang="en-US" sz="6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[edit]</a:t>
                </a:r>
                <a:endParaRPr lang="en-US" sz="6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1" name="Group 52"/>
              <p:cNvGrpSpPr/>
              <p:nvPr/>
            </p:nvGrpSpPr>
            <p:grpSpPr>
              <a:xfrm>
                <a:off x="446817" y="2161735"/>
                <a:ext cx="3291840" cy="137160"/>
                <a:chOff x="274320" y="1600200"/>
                <a:chExt cx="3291840" cy="137160"/>
              </a:xfrm>
            </p:grpSpPr>
            <p:grpSp>
              <p:nvGrpSpPr>
                <p:cNvPr id="282" name="Group 11"/>
                <p:cNvGrpSpPr/>
                <p:nvPr/>
              </p:nvGrpSpPr>
              <p:grpSpPr>
                <a:xfrm>
                  <a:off x="274320" y="1600200"/>
                  <a:ext cx="3291840" cy="137160"/>
                  <a:chOff x="2468880" y="457200"/>
                  <a:chExt cx="3291840" cy="137160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2468880" y="457200"/>
                    <a:ext cx="3291840" cy="1371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tlCol="0" anchor="ctr"/>
                  <a:lstStyle/>
                  <a:p>
                    <a:pPr algn="ctr"/>
                    <a:endParaRPr lang="en-US" sz="7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2468880" y="457200"/>
                    <a:ext cx="137160" cy="13716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3" name="Group 25"/>
                <p:cNvGrpSpPr/>
                <p:nvPr/>
              </p:nvGrpSpPr>
              <p:grpSpPr>
                <a:xfrm>
                  <a:off x="274320" y="1600200"/>
                  <a:ext cx="3291840" cy="137160"/>
                  <a:chOff x="274320" y="1828800"/>
                  <a:chExt cx="3291840" cy="137160"/>
                </a:xfrm>
              </p:grpSpPr>
              <p:sp>
                <p:nvSpPr>
                  <p:cNvPr id="146" name="Rectangle 145"/>
                  <p:cNvSpPr/>
                  <p:nvPr/>
                </p:nvSpPr>
                <p:spPr>
                  <a:xfrm>
                    <a:off x="274320" y="1828800"/>
                    <a:ext cx="3291840" cy="13716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274320" rtlCol="0" anchor="ctr"/>
                  <a:lstStyle/>
                  <a:p>
                    <a:pPr algn="r"/>
                    <a:endParaRPr lang="en-US" sz="7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7" name="Rectangle 3"/>
                  <p:cNvSpPr/>
                  <p:nvPr/>
                </p:nvSpPr>
                <p:spPr>
                  <a:xfrm>
                    <a:off x="457200" y="1828800"/>
                    <a:ext cx="3108960" cy="137160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45720" rIns="45720" rtlCol="0" anchor="ctr"/>
                  <a:lstStyle/>
                  <a:p>
                    <a:r>
                      <a:rPr lang="en-US" sz="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//Manifestation Title//</a:t>
                    </a:r>
                    <a:endParaRPr lang="en-US" sz="600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6555</Words>
  <Application>Microsoft Office PowerPoint</Application>
  <PresentationFormat>On-screen Show (4:3)</PresentationFormat>
  <Paragraphs>1797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Adding manifestation information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manifestation information</dc:title>
  <dc:creator>uxlab</dc:creator>
  <cp:lastModifiedBy>uxlab</cp:lastModifiedBy>
  <cp:revision>4</cp:revision>
  <dcterms:created xsi:type="dcterms:W3CDTF">2010-10-15T13:36:40Z</dcterms:created>
  <dcterms:modified xsi:type="dcterms:W3CDTF">2010-10-15T14:06:41Z</dcterms:modified>
</cp:coreProperties>
</file>