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9" r:id="rId2"/>
    <p:sldId id="262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5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36F1E-1A22-48B8-85A2-CB798A2A33D4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9E334-53DF-4DA8-8867-005BD9F9FF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19329-EF7B-4088-9A42-983D73B8E12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76F9-7EF6-4B2A-96A3-058DBB7F9580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6BB3-A1DE-4B86-941D-71083F479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76F9-7EF6-4B2A-96A3-058DBB7F9580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6BB3-A1DE-4B86-941D-71083F479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76F9-7EF6-4B2A-96A3-058DBB7F9580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6BB3-A1DE-4B86-941D-71083F479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76F9-7EF6-4B2A-96A3-058DBB7F9580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6BB3-A1DE-4B86-941D-71083F479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76F9-7EF6-4B2A-96A3-058DBB7F9580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6BB3-A1DE-4B86-941D-71083F479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76F9-7EF6-4B2A-96A3-058DBB7F9580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6BB3-A1DE-4B86-941D-71083F479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76F9-7EF6-4B2A-96A3-058DBB7F9580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6BB3-A1DE-4B86-941D-71083F479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76F9-7EF6-4B2A-96A3-058DBB7F9580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6BB3-A1DE-4B86-941D-71083F479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76F9-7EF6-4B2A-96A3-058DBB7F9580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6BB3-A1DE-4B86-941D-71083F479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76F9-7EF6-4B2A-96A3-058DBB7F9580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6BB3-A1DE-4B86-941D-71083F479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76F9-7EF6-4B2A-96A3-058DBB7F9580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6BB3-A1DE-4B86-941D-71083F479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576F9-7EF6-4B2A-96A3-058DBB7F9580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06BB3-A1DE-4B86-941D-71083F479C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15875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sz="1000" dirty="0" smtClean="0"/>
              <a:t>V/FRBR-CT | Design Sketches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UI/X Design Examples - #</a:t>
            </a:r>
            <a:r>
              <a:rPr lang="en-US" dirty="0" smtClean="0"/>
              <a:t>13a </a:t>
            </a:r>
            <a:r>
              <a:rPr lang="en-US" dirty="0" smtClean="0"/>
              <a:t>: </a:t>
            </a:r>
            <a:r>
              <a:rPr lang="en-US" dirty="0" smtClean="0"/>
              <a:t>ADD Person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598932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Sonatas, violin, continuo B.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5, G minor.</a:t>
                </a: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7" name="Rectangle 116"/>
          <p:cNvSpPr/>
          <p:nvPr/>
        </p:nvSpPr>
        <p:spPr>
          <a:xfrm>
            <a:off x="274320" y="1188720"/>
            <a:ext cx="4846320" cy="493776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19" name="Rectangle 118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 contributor]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 contributor]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1" name="Rectangle 120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Name &amp; Information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320040" y="553212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Dates &amp; Origin/Location Information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Notes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Name &amp; Other Designations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5"/>
          <p:cNvGrpSpPr/>
          <p:nvPr/>
        </p:nvGrpSpPr>
        <p:grpSpPr>
          <a:xfrm>
            <a:off x="320041" y="1234440"/>
            <a:ext cx="4754884" cy="274320"/>
            <a:chOff x="1371600" y="2073592"/>
            <a:chExt cx="4860548" cy="274320"/>
          </a:xfrm>
          <a:noFill/>
        </p:grpSpPr>
        <p:sp>
          <p:nvSpPr>
            <p:cNvPr id="198" name="Rectangle 2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200" name="Rectangle 3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grpFill/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Mozart, Wolfgang Amadeus</a:t>
              </a:r>
            </a:p>
          </p:txBody>
        </p:sp>
      </p:grpSp>
      <p:grpSp>
        <p:nvGrpSpPr>
          <p:cNvPr id="14" name="Group 74"/>
          <p:cNvGrpSpPr/>
          <p:nvPr/>
        </p:nvGrpSpPr>
        <p:grpSpPr>
          <a:xfrm>
            <a:off x="3703320" y="1280160"/>
            <a:ext cx="1325880" cy="137160"/>
            <a:chOff x="274320" y="2880360"/>
            <a:chExt cx="1325880" cy="137160"/>
          </a:xfrm>
          <a:noFill/>
        </p:grpSpPr>
        <p:sp>
          <p:nvSpPr>
            <p:cNvPr id="209" name="Rectangle 208"/>
            <p:cNvSpPr/>
            <p:nvPr/>
          </p:nvSpPr>
          <p:spPr>
            <a:xfrm>
              <a:off x="274320" y="2880360"/>
              <a:ext cx="1325880" cy="13716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Person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" name="Isosceles Triangle 209"/>
            <p:cNvSpPr/>
            <p:nvPr/>
          </p:nvSpPr>
          <p:spPr>
            <a:xfrm rot="10800000">
              <a:off x="1463040" y="2912364"/>
              <a:ext cx="91440" cy="73152"/>
            </a:xfrm>
            <a:prstGeom prst="triangle">
              <a:avLst/>
            </a:prstGeom>
            <a:solidFill>
              <a:schemeClr val="tx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7" name="Rectangle 156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oup 161"/>
          <p:cNvGrpSpPr/>
          <p:nvPr/>
        </p:nvGrpSpPr>
        <p:grpSpPr>
          <a:xfrm>
            <a:off x="365760" y="2377440"/>
            <a:ext cx="4663440" cy="1325880"/>
            <a:chOff x="274320" y="274320"/>
            <a:chExt cx="4663440" cy="1325880"/>
          </a:xfrm>
        </p:grpSpPr>
        <p:grpSp>
          <p:nvGrpSpPr>
            <p:cNvPr id="17" name="Group 1"/>
            <p:cNvGrpSpPr/>
            <p:nvPr/>
          </p:nvGrpSpPr>
          <p:grpSpPr>
            <a:xfrm>
              <a:off x="274320" y="274320"/>
              <a:ext cx="4663440" cy="274320"/>
              <a:chOff x="274320" y="1828800"/>
              <a:chExt cx="4663440" cy="274320"/>
            </a:xfrm>
          </p:grpSpPr>
          <p:grpSp>
            <p:nvGrpSpPr>
              <p:cNvPr id="18" name="Group 76"/>
              <p:cNvGrpSpPr/>
              <p:nvPr/>
            </p:nvGrpSpPr>
            <p:grpSpPr>
              <a:xfrm>
                <a:off x="3474720" y="18288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30" name="Rectangle 2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75"/>
                <p:cNvGrpSpPr/>
                <p:nvPr/>
              </p:nvGrpSpPr>
              <p:grpSpPr>
                <a:xfrm>
                  <a:off x="274320" y="2880360"/>
                  <a:ext cx="1463040" cy="137160"/>
                  <a:chOff x="274320" y="2880360"/>
                  <a:chExt cx="1463040" cy="137160"/>
                </a:xfrm>
              </p:grpSpPr>
              <p:sp>
                <p:nvSpPr>
                  <p:cNvPr id="232" name="Cross 8"/>
                  <p:cNvSpPr/>
                  <p:nvPr/>
                </p:nvSpPr>
                <p:spPr>
                  <a:xfrm>
                    <a:off x="164592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0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34" name="Rectangle 10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5" name="Isosceles Triangle 7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1" name="Group 88"/>
              <p:cNvGrpSpPr/>
              <p:nvPr/>
            </p:nvGrpSpPr>
            <p:grpSpPr>
              <a:xfrm>
                <a:off x="274320" y="1828800"/>
                <a:ext cx="3063240" cy="274320"/>
                <a:chOff x="274320" y="2743200"/>
                <a:chExt cx="3063240" cy="274320"/>
              </a:xfrm>
            </p:grpSpPr>
            <p:sp>
              <p:nvSpPr>
                <p:cNvPr id="228" name="Rectangle 4"/>
                <p:cNvSpPr/>
                <p:nvPr/>
              </p:nvSpPr>
              <p:spPr>
                <a:xfrm>
                  <a:off x="274320" y="2880360"/>
                  <a:ext cx="29260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9" name="Rectangle 5"/>
                <p:cNvSpPr/>
                <p:nvPr/>
              </p:nvSpPr>
              <p:spPr>
                <a:xfrm>
                  <a:off x="274320" y="2743200"/>
                  <a:ext cx="30632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Affiliation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2" name="Group 12"/>
            <p:cNvGrpSpPr/>
            <p:nvPr/>
          </p:nvGrpSpPr>
          <p:grpSpPr>
            <a:xfrm>
              <a:off x="274320" y="594360"/>
              <a:ext cx="4663440" cy="274320"/>
              <a:chOff x="274320" y="1828800"/>
              <a:chExt cx="4663440" cy="274320"/>
            </a:xfrm>
          </p:grpSpPr>
          <p:grpSp>
            <p:nvGrpSpPr>
              <p:cNvPr id="23" name="Group 76"/>
              <p:cNvGrpSpPr/>
              <p:nvPr/>
            </p:nvGrpSpPr>
            <p:grpSpPr>
              <a:xfrm>
                <a:off x="3474720" y="18288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20" name="Rectangle 2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75"/>
                <p:cNvGrpSpPr/>
                <p:nvPr/>
              </p:nvGrpSpPr>
              <p:grpSpPr>
                <a:xfrm>
                  <a:off x="274320" y="2880360"/>
                  <a:ext cx="1463040" cy="137160"/>
                  <a:chOff x="274320" y="2880360"/>
                  <a:chExt cx="1463040" cy="137160"/>
                </a:xfrm>
              </p:grpSpPr>
              <p:sp>
                <p:nvSpPr>
                  <p:cNvPr id="222" name="Cross 221"/>
                  <p:cNvSpPr/>
                  <p:nvPr/>
                </p:nvSpPr>
                <p:spPr>
                  <a:xfrm>
                    <a:off x="164592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1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24" name="Rectangle 21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5" name="Isosceles Triangle 7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6" name="Group 88"/>
              <p:cNvGrpSpPr/>
              <p:nvPr/>
            </p:nvGrpSpPr>
            <p:grpSpPr>
              <a:xfrm>
                <a:off x="274320" y="1828800"/>
                <a:ext cx="3063240" cy="274320"/>
                <a:chOff x="274320" y="2743200"/>
                <a:chExt cx="3063240" cy="274320"/>
              </a:xfrm>
            </p:grpSpPr>
            <p:sp>
              <p:nvSpPr>
                <p:cNvPr id="214" name="Rectangle 15"/>
                <p:cNvSpPr/>
                <p:nvPr/>
              </p:nvSpPr>
              <p:spPr>
                <a:xfrm>
                  <a:off x="274320" y="2880360"/>
                  <a:ext cx="29260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9" name="Rectangle 218"/>
                <p:cNvSpPr/>
                <p:nvPr/>
              </p:nvSpPr>
              <p:spPr>
                <a:xfrm>
                  <a:off x="274320" y="2743200"/>
                  <a:ext cx="30632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Field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27" name="Group 23"/>
            <p:cNvGrpSpPr/>
            <p:nvPr/>
          </p:nvGrpSpPr>
          <p:grpSpPr>
            <a:xfrm>
              <a:off x="274320" y="914400"/>
              <a:ext cx="4663440" cy="274320"/>
              <a:chOff x="274320" y="1828800"/>
              <a:chExt cx="4663440" cy="274320"/>
            </a:xfrm>
          </p:grpSpPr>
          <p:grpSp>
            <p:nvGrpSpPr>
              <p:cNvPr id="231" name="Group 76"/>
              <p:cNvGrpSpPr/>
              <p:nvPr/>
            </p:nvGrpSpPr>
            <p:grpSpPr>
              <a:xfrm>
                <a:off x="3474720" y="18288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186" name="Rectangle 2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33" name="Group 75"/>
                <p:cNvGrpSpPr/>
                <p:nvPr/>
              </p:nvGrpSpPr>
              <p:grpSpPr>
                <a:xfrm>
                  <a:off x="274320" y="2880360"/>
                  <a:ext cx="1463040" cy="137160"/>
                  <a:chOff x="274320" y="2880360"/>
                  <a:chExt cx="1463040" cy="137160"/>
                </a:xfrm>
              </p:grpSpPr>
              <p:sp>
                <p:nvSpPr>
                  <p:cNvPr id="194" name="Cross 193"/>
                  <p:cNvSpPr/>
                  <p:nvPr/>
                </p:nvSpPr>
                <p:spPr>
                  <a:xfrm>
                    <a:off x="164592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36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08" name="Rectangle 207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11" name="Isosceles Triangle 7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37" name="Group 88"/>
              <p:cNvGrpSpPr/>
              <p:nvPr/>
            </p:nvGrpSpPr>
            <p:grpSpPr>
              <a:xfrm>
                <a:off x="274320" y="1828800"/>
                <a:ext cx="3063240" cy="274320"/>
                <a:chOff x="274320" y="2743200"/>
                <a:chExt cx="3063240" cy="274320"/>
              </a:xfrm>
            </p:grpSpPr>
            <p:sp>
              <p:nvSpPr>
                <p:cNvPr id="177" name="Rectangle 176"/>
                <p:cNvSpPr/>
                <p:nvPr/>
              </p:nvSpPr>
              <p:spPr>
                <a:xfrm>
                  <a:off x="274320" y="2880360"/>
                  <a:ext cx="29260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5" name="Rectangle 184"/>
                <p:cNvSpPr/>
                <p:nvPr/>
              </p:nvSpPr>
              <p:spPr>
                <a:xfrm>
                  <a:off x="274320" y="2743200"/>
                  <a:ext cx="30632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Occupation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38" name="Group 34"/>
            <p:cNvGrpSpPr/>
            <p:nvPr/>
          </p:nvGrpSpPr>
          <p:grpSpPr>
            <a:xfrm>
              <a:off x="274320" y="1325880"/>
              <a:ext cx="4663440" cy="274320"/>
              <a:chOff x="274320" y="2743200"/>
              <a:chExt cx="4663440" cy="274320"/>
            </a:xfrm>
          </p:grpSpPr>
          <p:grpSp>
            <p:nvGrpSpPr>
              <p:cNvPr id="243" name="Group 17"/>
              <p:cNvGrpSpPr/>
              <p:nvPr/>
            </p:nvGrpSpPr>
            <p:grpSpPr>
              <a:xfrm>
                <a:off x="274320" y="2880360"/>
                <a:ext cx="4663440" cy="137160"/>
                <a:chOff x="411480" y="2880360"/>
                <a:chExt cx="4663440" cy="137160"/>
              </a:xfrm>
            </p:grpSpPr>
            <p:sp>
              <p:nvSpPr>
                <p:cNvPr id="171" name="Rectangle 170"/>
                <p:cNvSpPr/>
                <p:nvPr/>
              </p:nvSpPr>
              <p:spPr>
                <a:xfrm>
                  <a:off x="411480" y="2880360"/>
                  <a:ext cx="45262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2" name="Cross 171"/>
                <p:cNvSpPr/>
                <p:nvPr/>
              </p:nvSpPr>
              <p:spPr>
                <a:xfrm>
                  <a:off x="49834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0" name="Rectangle 169"/>
              <p:cNvSpPr/>
              <p:nvPr/>
            </p:nvSpPr>
            <p:spPr>
              <a:xfrm>
                <a:off x="274320" y="2743200"/>
                <a:ext cx="46634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Biographical History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44" name="Group 257"/>
          <p:cNvGrpSpPr/>
          <p:nvPr/>
        </p:nvGrpSpPr>
        <p:grpSpPr>
          <a:xfrm>
            <a:off x="274320" y="1005840"/>
            <a:ext cx="4846320" cy="137160"/>
            <a:chOff x="2148840" y="1051560"/>
            <a:chExt cx="4846320" cy="137160"/>
          </a:xfrm>
        </p:grpSpPr>
        <p:grpSp>
          <p:nvGrpSpPr>
            <p:cNvPr id="245" name="Group 20"/>
            <p:cNvGrpSpPr/>
            <p:nvPr/>
          </p:nvGrpSpPr>
          <p:grpSpPr>
            <a:xfrm>
              <a:off x="2148840" y="1051560"/>
              <a:ext cx="4846320" cy="137160"/>
              <a:chOff x="2148840" y="1417320"/>
              <a:chExt cx="4846320" cy="137160"/>
            </a:xfrm>
          </p:grpSpPr>
          <p:sp>
            <p:nvSpPr>
              <p:cNvPr id="241" name="Rectangle 240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</a:p>
            </p:txBody>
          </p:sp>
        </p:grpSp>
        <p:grpSp>
          <p:nvGrpSpPr>
            <p:cNvPr id="250" name="Group 31"/>
            <p:cNvGrpSpPr/>
            <p:nvPr/>
          </p:nvGrpSpPr>
          <p:grpSpPr>
            <a:xfrm>
              <a:off x="2148840" y="1051560"/>
              <a:ext cx="4846320" cy="137160"/>
              <a:chOff x="2148840" y="1828800"/>
              <a:chExt cx="4846320" cy="137160"/>
            </a:xfrm>
          </p:grpSpPr>
          <p:sp>
            <p:nvSpPr>
              <p:cNvPr id="239" name="Rectangle 238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51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253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248" name="Rectangle 247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</a:p>
            </p:txBody>
          </p:sp>
        </p:grpSp>
        <p:grpSp>
          <p:nvGrpSpPr>
            <p:cNvPr id="254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246" name="Rectangle 24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56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264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261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62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63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252" name="TextBox 251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66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259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0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69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255" name="TextBox 254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71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257" name="TextBox 256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8" name="TextBox 257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74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265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76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267" name="Rectangle 266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</a:p>
            </p:txBody>
          </p:sp>
          <p:sp>
            <p:nvSpPr>
              <p:cNvPr id="268" name="Rectangle 267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279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270" name="Rectangle 269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80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272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3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281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275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82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277" name="Rectangle 276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8" name="Rectangle 277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598932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Sonatas, violin, continuo B.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5, G minor.</a:t>
                </a: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7" name="Rectangle 116"/>
          <p:cNvSpPr/>
          <p:nvPr/>
        </p:nvSpPr>
        <p:spPr>
          <a:xfrm>
            <a:off x="274320" y="1188720"/>
            <a:ext cx="4846320" cy="493776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19" name="Rectangle 118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 contributor]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 contributor]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1" name="Rectangle 120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Name &amp; Information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320040" y="553212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Dates &amp; Origin/Location Information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Notes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Name &amp; Other Designations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5"/>
          <p:cNvGrpSpPr/>
          <p:nvPr/>
        </p:nvGrpSpPr>
        <p:grpSpPr>
          <a:xfrm>
            <a:off x="320041" y="1234440"/>
            <a:ext cx="4754884" cy="274320"/>
            <a:chOff x="1371600" y="2073592"/>
            <a:chExt cx="4860548" cy="274320"/>
          </a:xfrm>
          <a:noFill/>
        </p:grpSpPr>
        <p:sp>
          <p:nvSpPr>
            <p:cNvPr id="198" name="Rectangle 2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200" name="Rectangle 3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grpFill/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Mozart, Wolfgang Amadeus</a:t>
              </a:r>
            </a:p>
          </p:txBody>
        </p:sp>
      </p:grpSp>
      <p:grpSp>
        <p:nvGrpSpPr>
          <p:cNvPr id="14" name="Group 74"/>
          <p:cNvGrpSpPr/>
          <p:nvPr/>
        </p:nvGrpSpPr>
        <p:grpSpPr>
          <a:xfrm>
            <a:off x="3703320" y="1280160"/>
            <a:ext cx="1325880" cy="137160"/>
            <a:chOff x="274320" y="2880360"/>
            <a:chExt cx="1325880" cy="137160"/>
          </a:xfrm>
          <a:noFill/>
        </p:grpSpPr>
        <p:sp>
          <p:nvSpPr>
            <p:cNvPr id="209" name="Rectangle 208"/>
            <p:cNvSpPr/>
            <p:nvPr/>
          </p:nvSpPr>
          <p:spPr>
            <a:xfrm>
              <a:off x="274320" y="2880360"/>
              <a:ext cx="1325880" cy="13716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Person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" name="Isosceles Triangle 209"/>
            <p:cNvSpPr/>
            <p:nvPr/>
          </p:nvSpPr>
          <p:spPr>
            <a:xfrm rot="10800000">
              <a:off x="1463040" y="2912364"/>
              <a:ext cx="91440" cy="73152"/>
            </a:xfrm>
            <a:prstGeom prst="triangle">
              <a:avLst/>
            </a:prstGeom>
            <a:solidFill>
              <a:schemeClr val="tx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7" name="Rectangle 156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oup 161"/>
          <p:cNvGrpSpPr/>
          <p:nvPr/>
        </p:nvGrpSpPr>
        <p:grpSpPr>
          <a:xfrm>
            <a:off x="365760" y="2377440"/>
            <a:ext cx="4663440" cy="1325880"/>
            <a:chOff x="274320" y="274320"/>
            <a:chExt cx="4663440" cy="1325880"/>
          </a:xfrm>
        </p:grpSpPr>
        <p:grpSp>
          <p:nvGrpSpPr>
            <p:cNvPr id="17" name="Group 1"/>
            <p:cNvGrpSpPr/>
            <p:nvPr/>
          </p:nvGrpSpPr>
          <p:grpSpPr>
            <a:xfrm>
              <a:off x="274320" y="274320"/>
              <a:ext cx="4663440" cy="274320"/>
              <a:chOff x="274320" y="1828800"/>
              <a:chExt cx="4663440" cy="274320"/>
            </a:xfrm>
          </p:grpSpPr>
          <p:grpSp>
            <p:nvGrpSpPr>
              <p:cNvPr id="18" name="Group 76"/>
              <p:cNvGrpSpPr/>
              <p:nvPr/>
            </p:nvGrpSpPr>
            <p:grpSpPr>
              <a:xfrm>
                <a:off x="3474720" y="18288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30" name="Rectangle 2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75"/>
                <p:cNvGrpSpPr/>
                <p:nvPr/>
              </p:nvGrpSpPr>
              <p:grpSpPr>
                <a:xfrm>
                  <a:off x="274320" y="2880360"/>
                  <a:ext cx="1463040" cy="137160"/>
                  <a:chOff x="274320" y="2880360"/>
                  <a:chExt cx="1463040" cy="137160"/>
                </a:xfrm>
              </p:grpSpPr>
              <p:sp>
                <p:nvSpPr>
                  <p:cNvPr id="232" name="Cross 8"/>
                  <p:cNvSpPr/>
                  <p:nvPr/>
                </p:nvSpPr>
                <p:spPr>
                  <a:xfrm>
                    <a:off x="164592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0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34" name="Rectangle 10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5" name="Isosceles Triangle 7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1" name="Group 88"/>
              <p:cNvGrpSpPr/>
              <p:nvPr/>
            </p:nvGrpSpPr>
            <p:grpSpPr>
              <a:xfrm>
                <a:off x="274320" y="1828800"/>
                <a:ext cx="3063240" cy="274320"/>
                <a:chOff x="274320" y="2743200"/>
                <a:chExt cx="3063240" cy="274320"/>
              </a:xfrm>
            </p:grpSpPr>
            <p:sp>
              <p:nvSpPr>
                <p:cNvPr id="228" name="Rectangle 4"/>
                <p:cNvSpPr/>
                <p:nvPr/>
              </p:nvSpPr>
              <p:spPr>
                <a:xfrm>
                  <a:off x="274320" y="2880360"/>
                  <a:ext cx="29260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Court of Prince-Archbishop Hieronymus </a:t>
                  </a:r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Colloredo</a:t>
                  </a:r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, Salzburg.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9" name="Rectangle 5"/>
                <p:cNvSpPr/>
                <p:nvPr/>
              </p:nvSpPr>
              <p:spPr>
                <a:xfrm>
                  <a:off x="274320" y="2743200"/>
                  <a:ext cx="30632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Affiliation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2" name="Group 12"/>
            <p:cNvGrpSpPr/>
            <p:nvPr/>
          </p:nvGrpSpPr>
          <p:grpSpPr>
            <a:xfrm>
              <a:off x="274320" y="594360"/>
              <a:ext cx="4663440" cy="274320"/>
              <a:chOff x="274320" y="1828800"/>
              <a:chExt cx="4663440" cy="274320"/>
            </a:xfrm>
          </p:grpSpPr>
          <p:grpSp>
            <p:nvGrpSpPr>
              <p:cNvPr id="23" name="Group 76"/>
              <p:cNvGrpSpPr/>
              <p:nvPr/>
            </p:nvGrpSpPr>
            <p:grpSpPr>
              <a:xfrm>
                <a:off x="3474720" y="18288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20" name="Rectangle 2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75"/>
                <p:cNvGrpSpPr/>
                <p:nvPr/>
              </p:nvGrpSpPr>
              <p:grpSpPr>
                <a:xfrm>
                  <a:off x="274320" y="2880360"/>
                  <a:ext cx="1463040" cy="137160"/>
                  <a:chOff x="274320" y="2880360"/>
                  <a:chExt cx="1463040" cy="137160"/>
                </a:xfrm>
              </p:grpSpPr>
              <p:sp>
                <p:nvSpPr>
                  <p:cNvPr id="222" name="Cross 221"/>
                  <p:cNvSpPr/>
                  <p:nvPr/>
                </p:nvSpPr>
                <p:spPr>
                  <a:xfrm>
                    <a:off x="164592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1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24" name="Rectangle 21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5" name="Isosceles Triangle 7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6" name="Group 88"/>
              <p:cNvGrpSpPr/>
              <p:nvPr/>
            </p:nvGrpSpPr>
            <p:grpSpPr>
              <a:xfrm>
                <a:off x="274320" y="1828800"/>
                <a:ext cx="3063240" cy="274320"/>
                <a:chOff x="274320" y="2743200"/>
                <a:chExt cx="3063240" cy="274320"/>
              </a:xfrm>
            </p:grpSpPr>
            <p:sp>
              <p:nvSpPr>
                <p:cNvPr id="214" name="Rectangle 15"/>
                <p:cNvSpPr/>
                <p:nvPr/>
              </p:nvSpPr>
              <p:spPr>
                <a:xfrm>
                  <a:off x="274320" y="2880360"/>
                  <a:ext cx="29260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9" name="Rectangle 218"/>
                <p:cNvSpPr/>
                <p:nvPr/>
              </p:nvSpPr>
              <p:spPr>
                <a:xfrm>
                  <a:off x="274320" y="2743200"/>
                  <a:ext cx="30632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Field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27" name="Group 23"/>
            <p:cNvGrpSpPr/>
            <p:nvPr/>
          </p:nvGrpSpPr>
          <p:grpSpPr>
            <a:xfrm>
              <a:off x="274320" y="914400"/>
              <a:ext cx="4663440" cy="274320"/>
              <a:chOff x="274320" y="1828800"/>
              <a:chExt cx="4663440" cy="274320"/>
            </a:xfrm>
          </p:grpSpPr>
          <p:grpSp>
            <p:nvGrpSpPr>
              <p:cNvPr id="231" name="Group 76"/>
              <p:cNvGrpSpPr/>
              <p:nvPr/>
            </p:nvGrpSpPr>
            <p:grpSpPr>
              <a:xfrm>
                <a:off x="3474720" y="18288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186" name="Rectangle 2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33" name="Group 75"/>
                <p:cNvGrpSpPr/>
                <p:nvPr/>
              </p:nvGrpSpPr>
              <p:grpSpPr>
                <a:xfrm>
                  <a:off x="274320" y="2880360"/>
                  <a:ext cx="1463040" cy="137160"/>
                  <a:chOff x="274320" y="2880360"/>
                  <a:chExt cx="1463040" cy="137160"/>
                </a:xfrm>
              </p:grpSpPr>
              <p:sp>
                <p:nvSpPr>
                  <p:cNvPr id="194" name="Cross 193"/>
                  <p:cNvSpPr/>
                  <p:nvPr/>
                </p:nvSpPr>
                <p:spPr>
                  <a:xfrm>
                    <a:off x="164592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36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08" name="Rectangle 207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11" name="Isosceles Triangle 7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37" name="Group 88"/>
              <p:cNvGrpSpPr/>
              <p:nvPr/>
            </p:nvGrpSpPr>
            <p:grpSpPr>
              <a:xfrm>
                <a:off x="274320" y="1828800"/>
                <a:ext cx="3063240" cy="274320"/>
                <a:chOff x="274320" y="2743200"/>
                <a:chExt cx="3063240" cy="274320"/>
              </a:xfrm>
            </p:grpSpPr>
            <p:sp>
              <p:nvSpPr>
                <p:cNvPr id="177" name="Rectangle 176"/>
                <p:cNvSpPr/>
                <p:nvPr/>
              </p:nvSpPr>
              <p:spPr>
                <a:xfrm>
                  <a:off x="274320" y="2880360"/>
                  <a:ext cx="29260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5" name="Rectangle 184"/>
                <p:cNvSpPr/>
                <p:nvPr/>
              </p:nvSpPr>
              <p:spPr>
                <a:xfrm>
                  <a:off x="274320" y="2743200"/>
                  <a:ext cx="30632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Occupation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38" name="Group 34"/>
            <p:cNvGrpSpPr/>
            <p:nvPr/>
          </p:nvGrpSpPr>
          <p:grpSpPr>
            <a:xfrm>
              <a:off x="274320" y="1325880"/>
              <a:ext cx="4663440" cy="274320"/>
              <a:chOff x="274320" y="2743200"/>
              <a:chExt cx="4663440" cy="274320"/>
            </a:xfrm>
          </p:grpSpPr>
          <p:grpSp>
            <p:nvGrpSpPr>
              <p:cNvPr id="243" name="Group 17"/>
              <p:cNvGrpSpPr/>
              <p:nvPr/>
            </p:nvGrpSpPr>
            <p:grpSpPr>
              <a:xfrm>
                <a:off x="274320" y="2880360"/>
                <a:ext cx="4663440" cy="137160"/>
                <a:chOff x="411480" y="2880360"/>
                <a:chExt cx="4663440" cy="137160"/>
              </a:xfrm>
            </p:grpSpPr>
            <p:sp>
              <p:nvSpPr>
                <p:cNvPr id="171" name="Rectangle 170"/>
                <p:cNvSpPr/>
                <p:nvPr/>
              </p:nvSpPr>
              <p:spPr>
                <a:xfrm>
                  <a:off x="411480" y="2880360"/>
                  <a:ext cx="45262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2" name="Cross 171"/>
                <p:cNvSpPr/>
                <p:nvPr/>
              </p:nvSpPr>
              <p:spPr>
                <a:xfrm>
                  <a:off x="49834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0" name="Rectangle 169"/>
              <p:cNvSpPr/>
              <p:nvPr/>
            </p:nvSpPr>
            <p:spPr>
              <a:xfrm>
                <a:off x="274320" y="2743200"/>
                <a:ext cx="46634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Biographical History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44" name="Group 257"/>
          <p:cNvGrpSpPr/>
          <p:nvPr/>
        </p:nvGrpSpPr>
        <p:grpSpPr>
          <a:xfrm>
            <a:off x="274320" y="1005840"/>
            <a:ext cx="4846320" cy="137160"/>
            <a:chOff x="2148840" y="1051560"/>
            <a:chExt cx="4846320" cy="137160"/>
          </a:xfrm>
        </p:grpSpPr>
        <p:grpSp>
          <p:nvGrpSpPr>
            <p:cNvPr id="245" name="Group 20"/>
            <p:cNvGrpSpPr/>
            <p:nvPr/>
          </p:nvGrpSpPr>
          <p:grpSpPr>
            <a:xfrm>
              <a:off x="2148840" y="1051560"/>
              <a:ext cx="4846320" cy="137160"/>
              <a:chOff x="2148840" y="1417320"/>
              <a:chExt cx="4846320" cy="137160"/>
            </a:xfrm>
          </p:grpSpPr>
          <p:sp>
            <p:nvSpPr>
              <p:cNvPr id="241" name="Rectangle 240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</a:p>
            </p:txBody>
          </p:sp>
        </p:grpSp>
        <p:grpSp>
          <p:nvGrpSpPr>
            <p:cNvPr id="250" name="Group 31"/>
            <p:cNvGrpSpPr/>
            <p:nvPr/>
          </p:nvGrpSpPr>
          <p:grpSpPr>
            <a:xfrm>
              <a:off x="2148840" y="1051560"/>
              <a:ext cx="4846320" cy="137160"/>
              <a:chOff x="2148840" y="1828800"/>
              <a:chExt cx="4846320" cy="137160"/>
            </a:xfrm>
          </p:grpSpPr>
          <p:sp>
            <p:nvSpPr>
              <p:cNvPr id="239" name="Rectangle 238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51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252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248" name="Rectangle 247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</a:p>
            </p:txBody>
          </p:sp>
        </p:grpSp>
        <p:grpSp>
          <p:nvGrpSpPr>
            <p:cNvPr id="253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246" name="Rectangle 24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54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255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107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08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09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98" name="TextBox 97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96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105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7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101" name="TextBox 100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99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103" name="TextBox 102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4" name="TextBox 103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100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111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2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113" name="Rectangle 112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10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116" name="Rectangle 115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2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22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15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125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8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598932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Sonatas, violin, continuo B.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5, G minor.</a:t>
                </a: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7" name="Rectangle 116"/>
          <p:cNvSpPr/>
          <p:nvPr/>
        </p:nvSpPr>
        <p:spPr>
          <a:xfrm>
            <a:off x="274320" y="1188720"/>
            <a:ext cx="4846320" cy="493776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19" name="Rectangle 118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 contributor]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 contributor]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1" name="Rectangle 120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Name &amp; Information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320040" y="553212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Dates &amp; Origin/Location Information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Notes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Name &amp; Other Designations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5"/>
          <p:cNvGrpSpPr/>
          <p:nvPr/>
        </p:nvGrpSpPr>
        <p:grpSpPr>
          <a:xfrm>
            <a:off x="320041" y="1234440"/>
            <a:ext cx="4754884" cy="274320"/>
            <a:chOff x="1371600" y="2073592"/>
            <a:chExt cx="4860548" cy="274320"/>
          </a:xfrm>
          <a:noFill/>
        </p:grpSpPr>
        <p:sp>
          <p:nvSpPr>
            <p:cNvPr id="198" name="Rectangle 2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200" name="Rectangle 3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grpFill/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Mozart, Wolfgang Amadeus</a:t>
              </a:r>
            </a:p>
          </p:txBody>
        </p:sp>
      </p:grpSp>
      <p:grpSp>
        <p:nvGrpSpPr>
          <p:cNvPr id="14" name="Group 74"/>
          <p:cNvGrpSpPr/>
          <p:nvPr/>
        </p:nvGrpSpPr>
        <p:grpSpPr>
          <a:xfrm>
            <a:off x="3703320" y="1280160"/>
            <a:ext cx="1325880" cy="137160"/>
            <a:chOff x="274320" y="2880360"/>
            <a:chExt cx="1325880" cy="137160"/>
          </a:xfrm>
          <a:noFill/>
        </p:grpSpPr>
        <p:sp>
          <p:nvSpPr>
            <p:cNvPr id="209" name="Rectangle 208"/>
            <p:cNvSpPr/>
            <p:nvPr/>
          </p:nvSpPr>
          <p:spPr>
            <a:xfrm>
              <a:off x="274320" y="2880360"/>
              <a:ext cx="1325880" cy="13716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Person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" name="Isosceles Triangle 209"/>
            <p:cNvSpPr/>
            <p:nvPr/>
          </p:nvSpPr>
          <p:spPr>
            <a:xfrm rot="10800000">
              <a:off x="1463040" y="2912364"/>
              <a:ext cx="91440" cy="73152"/>
            </a:xfrm>
            <a:prstGeom prst="triangle">
              <a:avLst/>
            </a:prstGeom>
            <a:solidFill>
              <a:schemeClr val="tx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7" name="Rectangle 156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oup 161"/>
          <p:cNvGrpSpPr/>
          <p:nvPr/>
        </p:nvGrpSpPr>
        <p:grpSpPr>
          <a:xfrm>
            <a:off x="365760" y="2377440"/>
            <a:ext cx="4663440" cy="1325880"/>
            <a:chOff x="274320" y="274320"/>
            <a:chExt cx="4663440" cy="1325880"/>
          </a:xfrm>
        </p:grpSpPr>
        <p:grpSp>
          <p:nvGrpSpPr>
            <p:cNvPr id="17" name="Group 1"/>
            <p:cNvGrpSpPr/>
            <p:nvPr/>
          </p:nvGrpSpPr>
          <p:grpSpPr>
            <a:xfrm>
              <a:off x="274320" y="274320"/>
              <a:ext cx="4663440" cy="274320"/>
              <a:chOff x="274320" y="1828800"/>
              <a:chExt cx="4663440" cy="274320"/>
            </a:xfrm>
          </p:grpSpPr>
          <p:grpSp>
            <p:nvGrpSpPr>
              <p:cNvPr id="18" name="Group 76"/>
              <p:cNvGrpSpPr/>
              <p:nvPr/>
            </p:nvGrpSpPr>
            <p:grpSpPr>
              <a:xfrm>
                <a:off x="3474720" y="18288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30" name="Rectangle 2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75"/>
                <p:cNvGrpSpPr/>
                <p:nvPr/>
              </p:nvGrpSpPr>
              <p:grpSpPr>
                <a:xfrm>
                  <a:off x="274320" y="2880360"/>
                  <a:ext cx="1463040" cy="137160"/>
                  <a:chOff x="274320" y="2880360"/>
                  <a:chExt cx="1463040" cy="137160"/>
                </a:xfrm>
              </p:grpSpPr>
              <p:sp>
                <p:nvSpPr>
                  <p:cNvPr id="232" name="Cross 8"/>
                  <p:cNvSpPr/>
                  <p:nvPr/>
                </p:nvSpPr>
                <p:spPr>
                  <a:xfrm>
                    <a:off x="164592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0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34" name="Rectangle 10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5" name="Isosceles Triangle 7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1" name="Group 88"/>
              <p:cNvGrpSpPr/>
              <p:nvPr/>
            </p:nvGrpSpPr>
            <p:grpSpPr>
              <a:xfrm>
                <a:off x="274320" y="1828800"/>
                <a:ext cx="3063240" cy="274320"/>
                <a:chOff x="274320" y="2743200"/>
                <a:chExt cx="3063240" cy="274320"/>
              </a:xfrm>
            </p:grpSpPr>
            <p:sp>
              <p:nvSpPr>
                <p:cNvPr id="228" name="Rectangle 4"/>
                <p:cNvSpPr/>
                <p:nvPr/>
              </p:nvSpPr>
              <p:spPr>
                <a:xfrm>
                  <a:off x="274320" y="2880360"/>
                  <a:ext cx="29260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Court of Prince-Archbishop Hieronymus </a:t>
                  </a:r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Colloredo</a:t>
                  </a:r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, Salzburg.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9" name="Rectangle 5"/>
                <p:cNvSpPr/>
                <p:nvPr/>
              </p:nvSpPr>
              <p:spPr>
                <a:xfrm>
                  <a:off x="274320" y="2743200"/>
                  <a:ext cx="30632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Affiliation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2" name="Group 12"/>
            <p:cNvGrpSpPr/>
            <p:nvPr/>
          </p:nvGrpSpPr>
          <p:grpSpPr>
            <a:xfrm>
              <a:off x="274320" y="594360"/>
              <a:ext cx="4663440" cy="274320"/>
              <a:chOff x="274320" y="1828800"/>
              <a:chExt cx="4663440" cy="274320"/>
            </a:xfrm>
          </p:grpSpPr>
          <p:grpSp>
            <p:nvGrpSpPr>
              <p:cNvPr id="23" name="Group 76"/>
              <p:cNvGrpSpPr/>
              <p:nvPr/>
            </p:nvGrpSpPr>
            <p:grpSpPr>
              <a:xfrm>
                <a:off x="3474720" y="18288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20" name="Rectangle 2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75"/>
                <p:cNvGrpSpPr/>
                <p:nvPr/>
              </p:nvGrpSpPr>
              <p:grpSpPr>
                <a:xfrm>
                  <a:off x="274320" y="2880360"/>
                  <a:ext cx="1463040" cy="137160"/>
                  <a:chOff x="274320" y="2880360"/>
                  <a:chExt cx="1463040" cy="137160"/>
                </a:xfrm>
              </p:grpSpPr>
              <p:sp>
                <p:nvSpPr>
                  <p:cNvPr id="222" name="Cross 221"/>
                  <p:cNvSpPr/>
                  <p:nvPr/>
                </p:nvSpPr>
                <p:spPr>
                  <a:xfrm>
                    <a:off x="164592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1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24" name="Rectangle 21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5" name="Isosceles Triangle 7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6" name="Group 88"/>
              <p:cNvGrpSpPr/>
              <p:nvPr/>
            </p:nvGrpSpPr>
            <p:grpSpPr>
              <a:xfrm>
                <a:off x="274320" y="1828800"/>
                <a:ext cx="3063240" cy="274320"/>
                <a:chOff x="274320" y="2743200"/>
                <a:chExt cx="3063240" cy="274320"/>
              </a:xfrm>
            </p:grpSpPr>
            <p:sp>
              <p:nvSpPr>
                <p:cNvPr id="214" name="Rectangle 15"/>
                <p:cNvSpPr/>
                <p:nvPr/>
              </p:nvSpPr>
              <p:spPr>
                <a:xfrm>
                  <a:off x="274320" y="2880360"/>
                  <a:ext cx="29260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9" name="Rectangle 218"/>
                <p:cNvSpPr/>
                <p:nvPr/>
              </p:nvSpPr>
              <p:spPr>
                <a:xfrm>
                  <a:off x="274320" y="2743200"/>
                  <a:ext cx="30632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Field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27" name="Group 23"/>
            <p:cNvGrpSpPr/>
            <p:nvPr/>
          </p:nvGrpSpPr>
          <p:grpSpPr>
            <a:xfrm>
              <a:off x="274320" y="914400"/>
              <a:ext cx="4663440" cy="274320"/>
              <a:chOff x="274320" y="1828800"/>
              <a:chExt cx="4663440" cy="274320"/>
            </a:xfrm>
          </p:grpSpPr>
          <p:grpSp>
            <p:nvGrpSpPr>
              <p:cNvPr id="231" name="Group 76"/>
              <p:cNvGrpSpPr/>
              <p:nvPr/>
            </p:nvGrpSpPr>
            <p:grpSpPr>
              <a:xfrm>
                <a:off x="3474720" y="18288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186" name="Rectangle 2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33" name="Group 75"/>
                <p:cNvGrpSpPr/>
                <p:nvPr/>
              </p:nvGrpSpPr>
              <p:grpSpPr>
                <a:xfrm>
                  <a:off x="274320" y="2880360"/>
                  <a:ext cx="1463040" cy="137160"/>
                  <a:chOff x="274320" y="2880360"/>
                  <a:chExt cx="1463040" cy="137160"/>
                </a:xfrm>
              </p:grpSpPr>
              <p:sp>
                <p:nvSpPr>
                  <p:cNvPr id="194" name="Cross 193"/>
                  <p:cNvSpPr/>
                  <p:nvPr/>
                </p:nvSpPr>
                <p:spPr>
                  <a:xfrm>
                    <a:off x="164592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36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08" name="Rectangle 207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11" name="Isosceles Triangle 7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37" name="Group 88"/>
              <p:cNvGrpSpPr/>
              <p:nvPr/>
            </p:nvGrpSpPr>
            <p:grpSpPr>
              <a:xfrm>
                <a:off x="274320" y="1828800"/>
                <a:ext cx="3063240" cy="274320"/>
                <a:chOff x="274320" y="2743200"/>
                <a:chExt cx="3063240" cy="274320"/>
              </a:xfrm>
            </p:grpSpPr>
            <p:sp>
              <p:nvSpPr>
                <p:cNvPr id="177" name="Rectangle 176"/>
                <p:cNvSpPr/>
                <p:nvPr/>
              </p:nvSpPr>
              <p:spPr>
                <a:xfrm>
                  <a:off x="274320" y="2880360"/>
                  <a:ext cx="29260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5" name="Rectangle 184"/>
                <p:cNvSpPr/>
                <p:nvPr/>
              </p:nvSpPr>
              <p:spPr>
                <a:xfrm>
                  <a:off x="274320" y="2743200"/>
                  <a:ext cx="30632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Occupation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38" name="Group 34"/>
            <p:cNvGrpSpPr/>
            <p:nvPr/>
          </p:nvGrpSpPr>
          <p:grpSpPr>
            <a:xfrm>
              <a:off x="274320" y="1325880"/>
              <a:ext cx="4663440" cy="274320"/>
              <a:chOff x="274320" y="2743200"/>
              <a:chExt cx="4663440" cy="274320"/>
            </a:xfrm>
          </p:grpSpPr>
          <p:grpSp>
            <p:nvGrpSpPr>
              <p:cNvPr id="243" name="Group 17"/>
              <p:cNvGrpSpPr/>
              <p:nvPr/>
            </p:nvGrpSpPr>
            <p:grpSpPr>
              <a:xfrm>
                <a:off x="274320" y="2880360"/>
                <a:ext cx="4663440" cy="137160"/>
                <a:chOff x="411480" y="2880360"/>
                <a:chExt cx="4663440" cy="137160"/>
              </a:xfrm>
            </p:grpSpPr>
            <p:sp>
              <p:nvSpPr>
                <p:cNvPr id="171" name="Rectangle 170"/>
                <p:cNvSpPr/>
                <p:nvPr/>
              </p:nvSpPr>
              <p:spPr>
                <a:xfrm>
                  <a:off x="411480" y="2880360"/>
                  <a:ext cx="45262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2" name="Cross 171"/>
                <p:cNvSpPr/>
                <p:nvPr/>
              </p:nvSpPr>
              <p:spPr>
                <a:xfrm>
                  <a:off x="49834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0" name="Rectangle 169"/>
              <p:cNvSpPr/>
              <p:nvPr/>
            </p:nvSpPr>
            <p:spPr>
              <a:xfrm>
                <a:off x="274320" y="2743200"/>
                <a:ext cx="46634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Biographical History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44" name="Group 257"/>
          <p:cNvGrpSpPr/>
          <p:nvPr/>
        </p:nvGrpSpPr>
        <p:grpSpPr>
          <a:xfrm>
            <a:off x="274320" y="1005840"/>
            <a:ext cx="4846320" cy="137160"/>
            <a:chOff x="2148840" y="1051560"/>
            <a:chExt cx="4846320" cy="137160"/>
          </a:xfrm>
        </p:grpSpPr>
        <p:grpSp>
          <p:nvGrpSpPr>
            <p:cNvPr id="245" name="Group 20"/>
            <p:cNvGrpSpPr/>
            <p:nvPr/>
          </p:nvGrpSpPr>
          <p:grpSpPr>
            <a:xfrm>
              <a:off x="2148840" y="1051560"/>
              <a:ext cx="4846320" cy="137160"/>
              <a:chOff x="2148840" y="1417320"/>
              <a:chExt cx="4846320" cy="137160"/>
            </a:xfrm>
          </p:grpSpPr>
          <p:sp>
            <p:nvSpPr>
              <p:cNvPr id="241" name="Rectangle 240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</a:p>
            </p:txBody>
          </p:sp>
        </p:grpSp>
        <p:grpSp>
          <p:nvGrpSpPr>
            <p:cNvPr id="250" name="Group 31"/>
            <p:cNvGrpSpPr/>
            <p:nvPr/>
          </p:nvGrpSpPr>
          <p:grpSpPr>
            <a:xfrm>
              <a:off x="2148840" y="1051560"/>
              <a:ext cx="4846320" cy="137160"/>
              <a:chOff x="2148840" y="1828800"/>
              <a:chExt cx="4846320" cy="137160"/>
            </a:xfrm>
          </p:grpSpPr>
          <p:sp>
            <p:nvSpPr>
              <p:cNvPr id="239" name="Rectangle 238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51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252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248" name="Rectangle 247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</a:p>
            </p:txBody>
          </p:sp>
        </p:grpSp>
        <p:grpSp>
          <p:nvGrpSpPr>
            <p:cNvPr id="253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246" name="Rectangle 24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6" name="Rectangle 95"/>
          <p:cNvSpPr/>
          <p:nvPr/>
        </p:nvSpPr>
        <p:spPr>
          <a:xfrm>
            <a:off x="3566160" y="2651760"/>
            <a:ext cx="1325880" cy="30777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r>
              <a:rPr lang="en-US" sz="7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Former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Current</a:t>
            </a:r>
          </a:p>
        </p:txBody>
      </p:sp>
      <p:grpSp>
        <p:nvGrpSpPr>
          <p:cNvPr id="254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255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108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09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10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99" name="TextBox 98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97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106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8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102" name="TextBox 101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00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104" name="TextBox 103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5" name="TextBox 104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101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112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3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114" name="Rectangle 113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11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118" name="Rectangle 11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3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23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16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126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2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28" name="Rectangle 127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598932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Sonatas, violin, continuo B.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5, G minor.</a:t>
                </a: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7" name="Rectangle 116"/>
          <p:cNvSpPr/>
          <p:nvPr/>
        </p:nvSpPr>
        <p:spPr>
          <a:xfrm>
            <a:off x="274320" y="1188720"/>
            <a:ext cx="4846320" cy="493776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19" name="Rectangle 118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 contributor]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 contributor]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1" name="Rectangle 120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Name &amp; Information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320040" y="553212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Dates &amp; Origin/Location Information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Notes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Name &amp; Other Designations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5"/>
          <p:cNvGrpSpPr/>
          <p:nvPr/>
        </p:nvGrpSpPr>
        <p:grpSpPr>
          <a:xfrm>
            <a:off x="320041" y="1234440"/>
            <a:ext cx="4754884" cy="274320"/>
            <a:chOff x="1371600" y="2073592"/>
            <a:chExt cx="4860548" cy="274320"/>
          </a:xfrm>
          <a:noFill/>
        </p:grpSpPr>
        <p:sp>
          <p:nvSpPr>
            <p:cNvPr id="198" name="Rectangle 2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200" name="Rectangle 3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grpFill/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Mozart, Wolfgang Amadeus</a:t>
              </a:r>
            </a:p>
          </p:txBody>
        </p:sp>
      </p:grpSp>
      <p:grpSp>
        <p:nvGrpSpPr>
          <p:cNvPr id="14" name="Group 74"/>
          <p:cNvGrpSpPr/>
          <p:nvPr/>
        </p:nvGrpSpPr>
        <p:grpSpPr>
          <a:xfrm>
            <a:off x="3703320" y="1280160"/>
            <a:ext cx="1325880" cy="137160"/>
            <a:chOff x="274320" y="2880360"/>
            <a:chExt cx="1325880" cy="137160"/>
          </a:xfrm>
          <a:noFill/>
        </p:grpSpPr>
        <p:sp>
          <p:nvSpPr>
            <p:cNvPr id="209" name="Rectangle 208"/>
            <p:cNvSpPr/>
            <p:nvPr/>
          </p:nvSpPr>
          <p:spPr>
            <a:xfrm>
              <a:off x="274320" y="2880360"/>
              <a:ext cx="1325880" cy="13716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Person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" name="Isosceles Triangle 209"/>
            <p:cNvSpPr/>
            <p:nvPr/>
          </p:nvSpPr>
          <p:spPr>
            <a:xfrm rot="10800000">
              <a:off x="1463040" y="2912364"/>
              <a:ext cx="91440" cy="73152"/>
            </a:xfrm>
            <a:prstGeom prst="triangle">
              <a:avLst/>
            </a:prstGeom>
            <a:solidFill>
              <a:schemeClr val="tx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7" name="Rectangle 156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oup 161"/>
          <p:cNvGrpSpPr/>
          <p:nvPr/>
        </p:nvGrpSpPr>
        <p:grpSpPr>
          <a:xfrm>
            <a:off x="365760" y="2377440"/>
            <a:ext cx="4663440" cy="1325880"/>
            <a:chOff x="274320" y="274320"/>
            <a:chExt cx="4663440" cy="1325880"/>
          </a:xfrm>
        </p:grpSpPr>
        <p:grpSp>
          <p:nvGrpSpPr>
            <p:cNvPr id="17" name="Group 1"/>
            <p:cNvGrpSpPr/>
            <p:nvPr/>
          </p:nvGrpSpPr>
          <p:grpSpPr>
            <a:xfrm>
              <a:off x="274320" y="274320"/>
              <a:ext cx="4663440" cy="274320"/>
              <a:chOff x="274320" y="1828800"/>
              <a:chExt cx="4663440" cy="274320"/>
            </a:xfrm>
          </p:grpSpPr>
          <p:grpSp>
            <p:nvGrpSpPr>
              <p:cNvPr id="18" name="Group 76"/>
              <p:cNvGrpSpPr/>
              <p:nvPr/>
            </p:nvGrpSpPr>
            <p:grpSpPr>
              <a:xfrm>
                <a:off x="3474720" y="18288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30" name="Rectangle 2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75"/>
                <p:cNvGrpSpPr/>
                <p:nvPr/>
              </p:nvGrpSpPr>
              <p:grpSpPr>
                <a:xfrm>
                  <a:off x="274320" y="2880360"/>
                  <a:ext cx="1463040" cy="137160"/>
                  <a:chOff x="274320" y="2880360"/>
                  <a:chExt cx="1463040" cy="137160"/>
                </a:xfrm>
              </p:grpSpPr>
              <p:sp>
                <p:nvSpPr>
                  <p:cNvPr id="232" name="Cross 8"/>
                  <p:cNvSpPr/>
                  <p:nvPr/>
                </p:nvSpPr>
                <p:spPr>
                  <a:xfrm>
                    <a:off x="164592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0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34" name="Rectangle 10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Former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5" name="Isosceles Triangle 7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1" name="Group 88"/>
              <p:cNvGrpSpPr/>
              <p:nvPr/>
            </p:nvGrpSpPr>
            <p:grpSpPr>
              <a:xfrm>
                <a:off x="274320" y="1828800"/>
                <a:ext cx="3063240" cy="274320"/>
                <a:chOff x="274320" y="2743200"/>
                <a:chExt cx="3063240" cy="274320"/>
              </a:xfrm>
            </p:grpSpPr>
            <p:sp>
              <p:nvSpPr>
                <p:cNvPr id="228" name="Rectangle 4"/>
                <p:cNvSpPr/>
                <p:nvPr/>
              </p:nvSpPr>
              <p:spPr>
                <a:xfrm>
                  <a:off x="274320" y="2880360"/>
                  <a:ext cx="29260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Court of Prince-Archbishop Hieronymus </a:t>
                  </a:r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Colloredo</a:t>
                  </a:r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, Salzburg.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9" name="Rectangle 5"/>
                <p:cNvSpPr/>
                <p:nvPr/>
              </p:nvSpPr>
              <p:spPr>
                <a:xfrm>
                  <a:off x="274320" y="2743200"/>
                  <a:ext cx="30632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Affiliation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2" name="Group 12"/>
            <p:cNvGrpSpPr/>
            <p:nvPr/>
          </p:nvGrpSpPr>
          <p:grpSpPr>
            <a:xfrm>
              <a:off x="274320" y="594360"/>
              <a:ext cx="4663440" cy="274320"/>
              <a:chOff x="274320" y="1828800"/>
              <a:chExt cx="4663440" cy="274320"/>
            </a:xfrm>
          </p:grpSpPr>
          <p:grpSp>
            <p:nvGrpSpPr>
              <p:cNvPr id="23" name="Group 76"/>
              <p:cNvGrpSpPr/>
              <p:nvPr/>
            </p:nvGrpSpPr>
            <p:grpSpPr>
              <a:xfrm>
                <a:off x="3474720" y="18288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20" name="Rectangle 2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75"/>
                <p:cNvGrpSpPr/>
                <p:nvPr/>
              </p:nvGrpSpPr>
              <p:grpSpPr>
                <a:xfrm>
                  <a:off x="274320" y="2880360"/>
                  <a:ext cx="1463040" cy="137160"/>
                  <a:chOff x="274320" y="2880360"/>
                  <a:chExt cx="1463040" cy="137160"/>
                </a:xfrm>
              </p:grpSpPr>
              <p:sp>
                <p:nvSpPr>
                  <p:cNvPr id="222" name="Cross 221"/>
                  <p:cNvSpPr/>
                  <p:nvPr/>
                </p:nvSpPr>
                <p:spPr>
                  <a:xfrm>
                    <a:off x="164592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1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24" name="Rectangle 21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5" name="Isosceles Triangle 7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6" name="Group 88"/>
              <p:cNvGrpSpPr/>
              <p:nvPr/>
            </p:nvGrpSpPr>
            <p:grpSpPr>
              <a:xfrm>
                <a:off x="274320" y="1828800"/>
                <a:ext cx="3063240" cy="274320"/>
                <a:chOff x="274320" y="2743200"/>
                <a:chExt cx="3063240" cy="274320"/>
              </a:xfrm>
            </p:grpSpPr>
            <p:sp>
              <p:nvSpPr>
                <p:cNvPr id="214" name="Rectangle 15"/>
                <p:cNvSpPr/>
                <p:nvPr/>
              </p:nvSpPr>
              <p:spPr>
                <a:xfrm>
                  <a:off x="274320" y="2880360"/>
                  <a:ext cx="29260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9" name="Rectangle 218"/>
                <p:cNvSpPr/>
                <p:nvPr/>
              </p:nvSpPr>
              <p:spPr>
                <a:xfrm>
                  <a:off x="274320" y="2743200"/>
                  <a:ext cx="30632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Field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27" name="Group 23"/>
            <p:cNvGrpSpPr/>
            <p:nvPr/>
          </p:nvGrpSpPr>
          <p:grpSpPr>
            <a:xfrm>
              <a:off x="274320" y="914400"/>
              <a:ext cx="4663440" cy="274320"/>
              <a:chOff x="274320" y="1828800"/>
              <a:chExt cx="4663440" cy="274320"/>
            </a:xfrm>
          </p:grpSpPr>
          <p:grpSp>
            <p:nvGrpSpPr>
              <p:cNvPr id="231" name="Group 76"/>
              <p:cNvGrpSpPr/>
              <p:nvPr/>
            </p:nvGrpSpPr>
            <p:grpSpPr>
              <a:xfrm>
                <a:off x="3474720" y="18288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186" name="Rectangle 2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33" name="Group 75"/>
                <p:cNvGrpSpPr/>
                <p:nvPr/>
              </p:nvGrpSpPr>
              <p:grpSpPr>
                <a:xfrm>
                  <a:off x="274320" y="2880360"/>
                  <a:ext cx="1463040" cy="137160"/>
                  <a:chOff x="274320" y="2880360"/>
                  <a:chExt cx="1463040" cy="137160"/>
                </a:xfrm>
              </p:grpSpPr>
              <p:sp>
                <p:nvSpPr>
                  <p:cNvPr id="194" name="Cross 193"/>
                  <p:cNvSpPr/>
                  <p:nvPr/>
                </p:nvSpPr>
                <p:spPr>
                  <a:xfrm>
                    <a:off x="164592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36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08" name="Rectangle 207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11" name="Isosceles Triangle 7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37" name="Group 88"/>
              <p:cNvGrpSpPr/>
              <p:nvPr/>
            </p:nvGrpSpPr>
            <p:grpSpPr>
              <a:xfrm>
                <a:off x="274320" y="1828800"/>
                <a:ext cx="3063240" cy="274320"/>
                <a:chOff x="274320" y="2743200"/>
                <a:chExt cx="3063240" cy="274320"/>
              </a:xfrm>
            </p:grpSpPr>
            <p:sp>
              <p:nvSpPr>
                <p:cNvPr id="177" name="Rectangle 176"/>
                <p:cNvSpPr/>
                <p:nvPr/>
              </p:nvSpPr>
              <p:spPr>
                <a:xfrm>
                  <a:off x="274320" y="2880360"/>
                  <a:ext cx="29260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5" name="Rectangle 184"/>
                <p:cNvSpPr/>
                <p:nvPr/>
              </p:nvSpPr>
              <p:spPr>
                <a:xfrm>
                  <a:off x="274320" y="2743200"/>
                  <a:ext cx="30632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Occupation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38" name="Group 34"/>
            <p:cNvGrpSpPr/>
            <p:nvPr/>
          </p:nvGrpSpPr>
          <p:grpSpPr>
            <a:xfrm>
              <a:off x="274320" y="1325880"/>
              <a:ext cx="4663440" cy="274320"/>
              <a:chOff x="274320" y="2743200"/>
              <a:chExt cx="4663440" cy="274320"/>
            </a:xfrm>
          </p:grpSpPr>
          <p:grpSp>
            <p:nvGrpSpPr>
              <p:cNvPr id="243" name="Group 17"/>
              <p:cNvGrpSpPr/>
              <p:nvPr/>
            </p:nvGrpSpPr>
            <p:grpSpPr>
              <a:xfrm>
                <a:off x="274320" y="2880360"/>
                <a:ext cx="4663440" cy="137160"/>
                <a:chOff x="411480" y="2880360"/>
                <a:chExt cx="4663440" cy="137160"/>
              </a:xfrm>
            </p:grpSpPr>
            <p:sp>
              <p:nvSpPr>
                <p:cNvPr id="171" name="Rectangle 170"/>
                <p:cNvSpPr/>
                <p:nvPr/>
              </p:nvSpPr>
              <p:spPr>
                <a:xfrm>
                  <a:off x="411480" y="2880360"/>
                  <a:ext cx="45262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2" name="Cross 171"/>
                <p:cNvSpPr/>
                <p:nvPr/>
              </p:nvSpPr>
              <p:spPr>
                <a:xfrm>
                  <a:off x="49834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0" name="Rectangle 169"/>
              <p:cNvSpPr/>
              <p:nvPr/>
            </p:nvSpPr>
            <p:spPr>
              <a:xfrm>
                <a:off x="274320" y="2743200"/>
                <a:ext cx="46634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Biographical History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44" name="Group 257"/>
          <p:cNvGrpSpPr/>
          <p:nvPr/>
        </p:nvGrpSpPr>
        <p:grpSpPr>
          <a:xfrm>
            <a:off x="274320" y="1005840"/>
            <a:ext cx="4846320" cy="137160"/>
            <a:chOff x="2148840" y="1051560"/>
            <a:chExt cx="4846320" cy="137160"/>
          </a:xfrm>
        </p:grpSpPr>
        <p:grpSp>
          <p:nvGrpSpPr>
            <p:cNvPr id="245" name="Group 20"/>
            <p:cNvGrpSpPr/>
            <p:nvPr/>
          </p:nvGrpSpPr>
          <p:grpSpPr>
            <a:xfrm>
              <a:off x="2148840" y="1051560"/>
              <a:ext cx="4846320" cy="137160"/>
              <a:chOff x="2148840" y="1417320"/>
              <a:chExt cx="4846320" cy="137160"/>
            </a:xfrm>
          </p:grpSpPr>
          <p:sp>
            <p:nvSpPr>
              <p:cNvPr id="241" name="Rectangle 240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</a:p>
            </p:txBody>
          </p:sp>
        </p:grpSp>
        <p:grpSp>
          <p:nvGrpSpPr>
            <p:cNvPr id="250" name="Group 31"/>
            <p:cNvGrpSpPr/>
            <p:nvPr/>
          </p:nvGrpSpPr>
          <p:grpSpPr>
            <a:xfrm>
              <a:off x="2148840" y="1051560"/>
              <a:ext cx="4846320" cy="137160"/>
              <a:chOff x="2148840" y="1828800"/>
              <a:chExt cx="4846320" cy="137160"/>
            </a:xfrm>
          </p:grpSpPr>
          <p:sp>
            <p:nvSpPr>
              <p:cNvPr id="239" name="Rectangle 238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51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252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248" name="Rectangle 247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</a:p>
            </p:txBody>
          </p:sp>
        </p:grpSp>
        <p:grpSp>
          <p:nvGrpSpPr>
            <p:cNvPr id="253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246" name="Rectangle 24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54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255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107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08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09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98" name="TextBox 97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96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105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7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101" name="TextBox 100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99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103" name="TextBox 102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4" name="TextBox 103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100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111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2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113" name="Rectangle 112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10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116" name="Rectangle 115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2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22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15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125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8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598932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Sonatas, violin, continuo B.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5, G minor.</a:t>
                </a: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7" name="Rectangle 116"/>
          <p:cNvSpPr/>
          <p:nvPr/>
        </p:nvSpPr>
        <p:spPr>
          <a:xfrm>
            <a:off x="274320" y="1188720"/>
            <a:ext cx="4846320" cy="493776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19" name="Rectangle 118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 contributor]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 contributor]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1" name="Rectangle 120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Name &amp; Information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Dates &amp; Origin/Location Information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Notes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5"/>
          <p:cNvGrpSpPr/>
          <p:nvPr/>
        </p:nvGrpSpPr>
        <p:grpSpPr>
          <a:xfrm>
            <a:off x="320041" y="1234440"/>
            <a:ext cx="4754884" cy="274320"/>
            <a:chOff x="1371600" y="2073592"/>
            <a:chExt cx="4860548" cy="274320"/>
          </a:xfrm>
          <a:noFill/>
        </p:grpSpPr>
        <p:sp>
          <p:nvSpPr>
            <p:cNvPr id="198" name="Rectangle 2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200" name="Rectangle 3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grpFill/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Mozart, Wolfgang Amadeus</a:t>
              </a:r>
            </a:p>
          </p:txBody>
        </p:sp>
      </p:grpSp>
      <p:grpSp>
        <p:nvGrpSpPr>
          <p:cNvPr id="14" name="Group 74"/>
          <p:cNvGrpSpPr/>
          <p:nvPr/>
        </p:nvGrpSpPr>
        <p:grpSpPr>
          <a:xfrm>
            <a:off x="3703320" y="1280160"/>
            <a:ext cx="1325880" cy="137160"/>
            <a:chOff x="274320" y="2880360"/>
            <a:chExt cx="1325880" cy="137160"/>
          </a:xfrm>
          <a:noFill/>
        </p:grpSpPr>
        <p:sp>
          <p:nvSpPr>
            <p:cNvPr id="209" name="Rectangle 208"/>
            <p:cNvSpPr/>
            <p:nvPr/>
          </p:nvSpPr>
          <p:spPr>
            <a:xfrm>
              <a:off x="274320" y="2880360"/>
              <a:ext cx="1325880" cy="13716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Person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" name="Isosceles Triangle 209"/>
            <p:cNvSpPr/>
            <p:nvPr/>
          </p:nvSpPr>
          <p:spPr>
            <a:xfrm rot="10800000">
              <a:off x="1463040" y="2912364"/>
              <a:ext cx="91440" cy="73152"/>
            </a:xfrm>
            <a:prstGeom prst="triangle">
              <a:avLst/>
            </a:prstGeom>
            <a:solidFill>
              <a:schemeClr val="tx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320"/>
          <p:cNvGrpSpPr/>
          <p:nvPr/>
        </p:nvGrpSpPr>
        <p:grpSpPr>
          <a:xfrm>
            <a:off x="365760" y="2194560"/>
            <a:ext cx="4663440" cy="2560320"/>
            <a:chOff x="365760" y="2743200"/>
            <a:chExt cx="4663440" cy="2560320"/>
          </a:xfrm>
        </p:grpSpPr>
        <p:grpSp>
          <p:nvGrpSpPr>
            <p:cNvPr id="17" name="Group 154"/>
            <p:cNvGrpSpPr/>
            <p:nvPr/>
          </p:nvGrpSpPr>
          <p:grpSpPr>
            <a:xfrm>
              <a:off x="365760" y="3749040"/>
              <a:ext cx="4663440" cy="1554480"/>
              <a:chOff x="274320" y="2240280"/>
              <a:chExt cx="4663440" cy="1554480"/>
            </a:xfrm>
          </p:grpSpPr>
          <p:grpSp>
            <p:nvGrpSpPr>
              <p:cNvPr id="18" name="Group 88"/>
              <p:cNvGrpSpPr/>
              <p:nvPr/>
            </p:nvGrpSpPr>
            <p:grpSpPr>
              <a:xfrm>
                <a:off x="274320" y="2606040"/>
                <a:ext cx="4663440" cy="457200"/>
                <a:chOff x="274320" y="3108960"/>
                <a:chExt cx="4663440" cy="457200"/>
              </a:xfrm>
            </p:grpSpPr>
            <p:grpSp>
              <p:nvGrpSpPr>
                <p:cNvPr id="19" name="Group 61"/>
                <p:cNvGrpSpPr/>
                <p:nvPr/>
              </p:nvGrpSpPr>
              <p:grpSpPr>
                <a:xfrm>
                  <a:off x="274320" y="3108960"/>
                  <a:ext cx="4663440" cy="274320"/>
                  <a:chOff x="274320" y="2743200"/>
                  <a:chExt cx="4663440" cy="274320"/>
                </a:xfrm>
              </p:grpSpPr>
              <p:grpSp>
                <p:nvGrpSpPr>
                  <p:cNvPr id="20" name="Group 17"/>
                  <p:cNvGrpSpPr/>
                  <p:nvPr/>
                </p:nvGrpSpPr>
                <p:grpSpPr>
                  <a:xfrm>
                    <a:off x="274320" y="2880360"/>
                    <a:ext cx="4663440" cy="137160"/>
                    <a:chOff x="411480" y="2880360"/>
                    <a:chExt cx="4663440" cy="137160"/>
                  </a:xfrm>
                </p:grpSpPr>
                <p:sp>
                  <p:nvSpPr>
                    <p:cNvPr id="273" name="Rectangle 272"/>
                    <p:cNvSpPr/>
                    <p:nvPr/>
                  </p:nvSpPr>
                  <p:spPr>
                    <a:xfrm>
                      <a:off x="411480" y="2880360"/>
                      <a:ext cx="45262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Field Data</a:t>
                      </a:r>
                      <a:endParaRPr lang="en-US" sz="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74" name="Cross 273"/>
                    <p:cNvSpPr/>
                    <p:nvPr/>
                  </p:nvSpPr>
                  <p:spPr>
                    <a:xfrm>
                      <a:off x="4983480" y="29032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72" name="Rectangle 271"/>
                  <p:cNvSpPr/>
                  <p:nvPr/>
                </p:nvSpPr>
                <p:spPr>
                  <a:xfrm>
                    <a:off x="274320" y="2743200"/>
                    <a:ext cx="46634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Address</a:t>
                    </a:r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1" name="Group 87"/>
                <p:cNvGrpSpPr/>
                <p:nvPr/>
              </p:nvGrpSpPr>
              <p:grpSpPr>
                <a:xfrm>
                  <a:off x="274320" y="3429000"/>
                  <a:ext cx="4526280" cy="137160"/>
                  <a:chOff x="274320" y="3794760"/>
                  <a:chExt cx="4526280" cy="137160"/>
                </a:xfrm>
              </p:grpSpPr>
              <p:grpSp>
                <p:nvGrpSpPr>
                  <p:cNvPr id="22" name="Group 74"/>
                  <p:cNvGrpSpPr/>
                  <p:nvPr/>
                </p:nvGrpSpPr>
                <p:grpSpPr>
                  <a:xfrm>
                    <a:off x="274320" y="37947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69" name="Rectangle 268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70" name="Isosceles Triangle 269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3" name="Group 74"/>
                  <p:cNvGrpSpPr/>
                  <p:nvPr/>
                </p:nvGrpSpPr>
                <p:grpSpPr>
                  <a:xfrm>
                    <a:off x="1874520" y="37947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67" name="Rectangle 266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Residential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68" name="Isosceles Triangle 267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" name="Group 74"/>
                  <p:cNvGrpSpPr/>
                  <p:nvPr/>
                </p:nvGrpSpPr>
                <p:grpSpPr>
                  <a:xfrm>
                    <a:off x="3474720" y="37947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65" name="Rectangle 264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Public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66" name="Isosceles Triangle 265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31" name="Group 226"/>
              <p:cNvGrpSpPr/>
              <p:nvPr/>
            </p:nvGrpSpPr>
            <p:grpSpPr>
              <a:xfrm>
                <a:off x="274320" y="3200400"/>
                <a:ext cx="4663440" cy="594360"/>
                <a:chOff x="274320" y="3200400"/>
                <a:chExt cx="4663440" cy="594360"/>
              </a:xfrm>
            </p:grpSpPr>
            <p:grpSp>
              <p:nvGrpSpPr>
                <p:cNvPr id="257" name="Group 89"/>
                <p:cNvGrpSpPr/>
                <p:nvPr/>
              </p:nvGrpSpPr>
              <p:grpSpPr>
                <a:xfrm>
                  <a:off x="274320" y="3200400"/>
                  <a:ext cx="4663440" cy="274320"/>
                  <a:chOff x="274320" y="1828800"/>
                  <a:chExt cx="4663440" cy="274320"/>
                </a:xfrm>
              </p:grpSpPr>
              <p:grpSp>
                <p:nvGrpSpPr>
                  <p:cNvPr id="260" name="Group 76"/>
                  <p:cNvGrpSpPr/>
                  <p:nvPr/>
                </p:nvGrpSpPr>
                <p:grpSpPr>
                  <a:xfrm>
                    <a:off x="3474720" y="1828800"/>
                    <a:ext cx="1463040" cy="274320"/>
                    <a:chOff x="274320" y="2743200"/>
                    <a:chExt cx="1463040" cy="274320"/>
                  </a:xfrm>
                </p:grpSpPr>
                <p:sp>
                  <p:nvSpPr>
                    <p:cNvPr id="221" name="Rectangle 2"/>
                    <p:cNvSpPr/>
                    <p:nvPr/>
                  </p:nvSpPr>
                  <p:spPr>
                    <a:xfrm>
                      <a:off x="274320" y="2743200"/>
                      <a:ext cx="146304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tIns="0" rIns="45720" bIns="18288" rtlCol="0" anchor="b" anchorCtr="0"/>
                    <a:lstStyle/>
                    <a:p>
                      <a:endParaRPr 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261" name="Group 75"/>
                    <p:cNvGrpSpPr/>
                    <p:nvPr/>
                  </p:nvGrpSpPr>
                  <p:grpSpPr>
                    <a:xfrm>
                      <a:off x="274320" y="2880360"/>
                      <a:ext cx="1463040" cy="137160"/>
                      <a:chOff x="274320" y="2880360"/>
                      <a:chExt cx="1463040" cy="137160"/>
                    </a:xfrm>
                  </p:grpSpPr>
                  <p:sp>
                    <p:nvSpPr>
                      <p:cNvPr id="256" name="Cross 255"/>
                      <p:cNvSpPr/>
                      <p:nvPr/>
                    </p:nvSpPr>
                    <p:spPr>
                      <a:xfrm>
                        <a:off x="1645920" y="2903220"/>
                        <a:ext cx="91440" cy="91440"/>
                      </a:xfrm>
                      <a:prstGeom prst="plus">
                        <a:avLst>
                          <a:gd name="adj" fmla="val 34186"/>
                        </a:avLst>
                      </a:prstGeom>
                      <a:solidFill>
                        <a:schemeClr val="bg1">
                          <a:lumMod val="75000"/>
                        </a:schemeClr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262" name="Group 74"/>
                      <p:cNvGrpSpPr/>
                      <p:nvPr/>
                    </p:nvGrpSpPr>
                    <p:grpSpPr>
                      <a:xfrm>
                        <a:off x="274320" y="2880360"/>
                        <a:ext cx="1325880" cy="137160"/>
                        <a:chOff x="274320" y="2880360"/>
                        <a:chExt cx="1325880" cy="137160"/>
                      </a:xfrm>
                    </p:grpSpPr>
                    <p:sp>
                      <p:nvSpPr>
                        <p:cNvPr id="258" name="Rectangle 257"/>
                        <p:cNvSpPr/>
                        <p:nvPr/>
                      </p:nvSpPr>
                      <p:spPr>
                        <a:xfrm>
                          <a:off x="274320" y="2880360"/>
                          <a:ext cx="1325880" cy="13716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45720" rIns="45720" rtlCol="0" anchor="ctr" anchorCtr="0"/>
                        <a:lstStyle/>
                        <a:p>
                          <a:r>
                            <a:rPr lang="en-US" sz="600" dirty="0" smtClean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Current</a:t>
                          </a:r>
                          <a:endParaRPr lang="en-US" sz="6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259" name="Isosceles Triangle 7"/>
                        <p:cNvSpPr/>
                        <p:nvPr/>
                      </p:nvSpPr>
                      <p:spPr>
                        <a:xfrm rot="10800000">
                          <a:off x="1463040" y="2912364"/>
                          <a:ext cx="91440" cy="73152"/>
                        </a:xfrm>
                        <a:prstGeom prst="triangle">
                          <a:avLst/>
                        </a:prstGeom>
                        <a:solidFill>
                          <a:schemeClr val="tx1"/>
                        </a:solidFill>
                        <a:ln w="63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</p:grpSp>
              </p:grpSp>
              <p:grpSp>
                <p:nvGrpSpPr>
                  <p:cNvPr id="263" name="Group 88"/>
                  <p:cNvGrpSpPr/>
                  <p:nvPr/>
                </p:nvGrpSpPr>
                <p:grpSpPr>
                  <a:xfrm>
                    <a:off x="274320" y="1828800"/>
                    <a:ext cx="3063240" cy="274320"/>
                    <a:chOff x="274320" y="2743200"/>
                    <a:chExt cx="3063240" cy="274320"/>
                  </a:xfrm>
                </p:grpSpPr>
                <p:sp>
                  <p:nvSpPr>
                    <p:cNvPr id="212" name="Rectangle 211"/>
                    <p:cNvSpPr/>
                    <p:nvPr/>
                  </p:nvSpPr>
                  <p:spPr>
                    <a:xfrm>
                      <a:off x="274320" y="2880360"/>
                      <a:ext cx="29260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Field Data</a:t>
                      </a:r>
                      <a:endParaRPr lang="en-US" sz="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13" name="Rectangle 212"/>
                    <p:cNvSpPr/>
                    <p:nvPr/>
                  </p:nvSpPr>
                  <p:spPr>
                    <a:xfrm>
                      <a:off x="274320" y="2743200"/>
                      <a:ext cx="306324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tIns="0" rIns="45720" bIns="18288" rtlCol="0" anchor="b" anchorCtr="0"/>
                    <a:lstStyle/>
                    <a:p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Place of Residence</a:t>
                      </a:r>
                      <a:endParaRPr 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</p:grpSp>
            <p:grpSp>
              <p:nvGrpSpPr>
                <p:cNvPr id="264" name="Group 100"/>
                <p:cNvGrpSpPr/>
                <p:nvPr/>
              </p:nvGrpSpPr>
              <p:grpSpPr>
                <a:xfrm>
                  <a:off x="274320" y="3520440"/>
                  <a:ext cx="4663440" cy="274320"/>
                  <a:chOff x="274320" y="1828800"/>
                  <a:chExt cx="4663440" cy="274320"/>
                </a:xfrm>
              </p:grpSpPr>
              <p:grpSp>
                <p:nvGrpSpPr>
                  <p:cNvPr id="271" name="Group 76"/>
                  <p:cNvGrpSpPr/>
                  <p:nvPr/>
                </p:nvGrpSpPr>
                <p:grpSpPr>
                  <a:xfrm>
                    <a:off x="3474720" y="1828800"/>
                    <a:ext cx="1463040" cy="274320"/>
                    <a:chOff x="274320" y="2743200"/>
                    <a:chExt cx="1463040" cy="274320"/>
                  </a:xfrm>
                </p:grpSpPr>
                <p:sp>
                  <p:nvSpPr>
                    <p:cNvPr id="189" name="Rectangle 2"/>
                    <p:cNvSpPr/>
                    <p:nvPr/>
                  </p:nvSpPr>
                  <p:spPr>
                    <a:xfrm>
                      <a:off x="274320" y="2743200"/>
                      <a:ext cx="146304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tIns="0" rIns="45720" bIns="18288" rtlCol="0" anchor="b" anchorCtr="0"/>
                    <a:lstStyle/>
                    <a:p>
                      <a:endParaRPr 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275" name="Group 74"/>
                    <p:cNvGrpSpPr/>
                    <p:nvPr/>
                  </p:nvGrpSpPr>
                  <p:grpSpPr>
                    <a:xfrm>
                      <a:off x="274320" y="2880360"/>
                      <a:ext cx="1325880" cy="137160"/>
                      <a:chOff x="274320" y="2880360"/>
                      <a:chExt cx="1325880" cy="137160"/>
                    </a:xfrm>
                  </p:grpSpPr>
                  <p:sp>
                    <p:nvSpPr>
                      <p:cNvPr id="193" name="Rectangle 192"/>
                      <p:cNvSpPr/>
                      <p:nvPr/>
                    </p:nvSpPr>
                    <p:spPr>
                      <a:xfrm>
                        <a:off x="274320" y="2880360"/>
                        <a:ext cx="1325880" cy="1371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45720" rIns="45720" rtlCol="0" anchor="ctr" anchorCtr="0"/>
                      <a:lstStyle/>
                      <a:p>
                        <a:r>
                          <a:rPr lang="en-US" sz="600" dirty="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Current</a:t>
                        </a:r>
                        <a:endParaRPr lang="en-US" sz="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95" name="Isosceles Triangle 7"/>
                      <p:cNvSpPr/>
                      <p:nvPr/>
                    </p:nvSpPr>
                    <p:spPr>
                      <a:xfrm rot="10800000">
                        <a:off x="1463040" y="2912364"/>
                        <a:ext cx="91440" cy="73152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grpSp>
                <p:nvGrpSpPr>
                  <p:cNvPr id="276" name="Group 88"/>
                  <p:cNvGrpSpPr/>
                  <p:nvPr/>
                </p:nvGrpSpPr>
                <p:grpSpPr>
                  <a:xfrm>
                    <a:off x="274320" y="1828800"/>
                    <a:ext cx="3063240" cy="274320"/>
                    <a:chOff x="274320" y="2743200"/>
                    <a:chExt cx="3063240" cy="274320"/>
                  </a:xfrm>
                </p:grpSpPr>
                <p:sp>
                  <p:nvSpPr>
                    <p:cNvPr id="187" name="Rectangle 186"/>
                    <p:cNvSpPr/>
                    <p:nvPr/>
                  </p:nvSpPr>
                  <p:spPr>
                    <a:xfrm>
                      <a:off x="274320" y="2880360"/>
                      <a:ext cx="29260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Field Data</a:t>
                      </a:r>
                      <a:endParaRPr lang="en-US" sz="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88" name="Rectangle 187"/>
                    <p:cNvSpPr/>
                    <p:nvPr/>
                  </p:nvSpPr>
                  <p:spPr>
                    <a:xfrm>
                      <a:off x="274320" y="2743200"/>
                      <a:ext cx="306324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tIns="0" rIns="45720" bIns="18288" rtlCol="0" anchor="b" anchorCtr="0"/>
                    <a:lstStyle/>
                    <a:p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Country</a:t>
                      </a:r>
                      <a:endParaRPr 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277" name="Group 112"/>
              <p:cNvGrpSpPr/>
              <p:nvPr/>
            </p:nvGrpSpPr>
            <p:grpSpPr>
              <a:xfrm>
                <a:off x="274320" y="2240280"/>
                <a:ext cx="4663440" cy="274320"/>
                <a:chOff x="274320" y="1828800"/>
                <a:chExt cx="4663440" cy="274320"/>
              </a:xfrm>
            </p:grpSpPr>
            <p:grpSp>
              <p:nvGrpSpPr>
                <p:cNvPr id="280" name="Group 76"/>
                <p:cNvGrpSpPr/>
                <p:nvPr/>
              </p:nvGrpSpPr>
              <p:grpSpPr>
                <a:xfrm>
                  <a:off x="3474720" y="1828800"/>
                  <a:ext cx="1463040" cy="274320"/>
                  <a:chOff x="274320" y="2743200"/>
                  <a:chExt cx="1463040" cy="274320"/>
                </a:xfrm>
              </p:grpSpPr>
              <p:sp>
                <p:nvSpPr>
                  <p:cNvPr id="169" name="Rectangle 2"/>
                  <p:cNvSpPr/>
                  <p:nvPr/>
                </p:nvSpPr>
                <p:spPr>
                  <a:xfrm>
                    <a:off x="274320" y="2743200"/>
                    <a:ext cx="14630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81" name="Group 75"/>
                  <p:cNvGrpSpPr/>
                  <p:nvPr/>
                </p:nvGrpSpPr>
                <p:grpSpPr>
                  <a:xfrm>
                    <a:off x="274320" y="2880360"/>
                    <a:ext cx="1463040" cy="137160"/>
                    <a:chOff x="274320" y="2880360"/>
                    <a:chExt cx="1463040" cy="137160"/>
                  </a:xfrm>
                </p:grpSpPr>
                <p:sp>
                  <p:nvSpPr>
                    <p:cNvPr id="174" name="Cross 173"/>
                    <p:cNvSpPr/>
                    <p:nvPr/>
                  </p:nvSpPr>
                  <p:spPr>
                    <a:xfrm>
                      <a:off x="1645920" y="29032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282" name="Group 74"/>
                    <p:cNvGrpSpPr/>
                    <p:nvPr/>
                  </p:nvGrpSpPr>
                  <p:grpSpPr>
                    <a:xfrm>
                      <a:off x="274320" y="2880360"/>
                      <a:ext cx="1325880" cy="137160"/>
                      <a:chOff x="274320" y="2880360"/>
                      <a:chExt cx="1325880" cy="137160"/>
                    </a:xfrm>
                  </p:grpSpPr>
                  <p:sp>
                    <p:nvSpPr>
                      <p:cNvPr id="178" name="Rectangle 177"/>
                      <p:cNvSpPr/>
                      <p:nvPr/>
                    </p:nvSpPr>
                    <p:spPr>
                      <a:xfrm>
                        <a:off x="274320" y="2880360"/>
                        <a:ext cx="1325880" cy="1371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45720" rIns="45720" rtlCol="0" anchor="ctr" anchorCtr="0"/>
                      <a:lstStyle/>
                      <a:p>
                        <a:r>
                          <a:rPr lang="en-US" sz="600" dirty="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Current</a:t>
                        </a:r>
                        <a:endParaRPr lang="en-US" sz="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9" name="Isosceles Triangle 7"/>
                      <p:cNvSpPr/>
                      <p:nvPr/>
                    </p:nvSpPr>
                    <p:spPr>
                      <a:xfrm rot="10800000">
                        <a:off x="1463040" y="2912364"/>
                        <a:ext cx="91440" cy="73152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289" name="Group 88"/>
                <p:cNvGrpSpPr/>
                <p:nvPr/>
              </p:nvGrpSpPr>
              <p:grpSpPr>
                <a:xfrm>
                  <a:off x="274320" y="1828800"/>
                  <a:ext cx="3063240" cy="274320"/>
                  <a:chOff x="274320" y="2743200"/>
                  <a:chExt cx="3063240" cy="274320"/>
                </a:xfrm>
              </p:grpSpPr>
              <p:sp>
                <p:nvSpPr>
                  <p:cNvPr id="167" name="Rectangle 166"/>
                  <p:cNvSpPr/>
                  <p:nvPr/>
                </p:nvSpPr>
                <p:spPr>
                  <a:xfrm>
                    <a:off x="274320" y="2880360"/>
                    <a:ext cx="29260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8" name="Rectangle 167"/>
                  <p:cNvSpPr/>
                  <p:nvPr/>
                </p:nvSpPr>
                <p:spPr>
                  <a:xfrm>
                    <a:off x="274320" y="2743200"/>
                    <a:ext cx="30632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Language</a:t>
                    </a:r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290" name="Group 107"/>
            <p:cNvGrpSpPr/>
            <p:nvPr/>
          </p:nvGrpSpPr>
          <p:grpSpPr>
            <a:xfrm>
              <a:off x="365760" y="2743200"/>
              <a:ext cx="4526280" cy="274320"/>
              <a:chOff x="274320" y="274320"/>
              <a:chExt cx="4526280" cy="274320"/>
            </a:xfrm>
          </p:grpSpPr>
          <p:grpSp>
            <p:nvGrpSpPr>
              <p:cNvPr id="291" name="Group 106"/>
              <p:cNvGrpSpPr/>
              <p:nvPr/>
            </p:nvGrpSpPr>
            <p:grpSpPr>
              <a:xfrm>
                <a:off x="1691640" y="274320"/>
                <a:ext cx="3108960" cy="274320"/>
                <a:chOff x="274320" y="822960"/>
                <a:chExt cx="3108960" cy="274320"/>
              </a:xfrm>
            </p:grpSpPr>
            <p:grpSp>
              <p:nvGrpSpPr>
                <p:cNvPr id="294" name="Group 26"/>
                <p:cNvGrpSpPr/>
                <p:nvPr/>
              </p:nvGrpSpPr>
              <p:grpSpPr>
                <a:xfrm>
                  <a:off x="27432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287" name="Rectangle 4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8" name="Rectangle 3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City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95" name="Group 622"/>
                <p:cNvGrpSpPr/>
                <p:nvPr/>
              </p:nvGrpSpPr>
              <p:grpSpPr>
                <a:xfrm>
                  <a:off x="132588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285" name="Rectangle 284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6" name="Rectangle 8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County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96" name="Group 61"/>
                <p:cNvGrpSpPr/>
                <p:nvPr/>
              </p:nvGrpSpPr>
              <p:grpSpPr>
                <a:xfrm>
                  <a:off x="237744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283" name="Rectangle 282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4" name="Rectangle 283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Country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303" name="Group 26"/>
              <p:cNvGrpSpPr/>
              <p:nvPr/>
            </p:nvGrpSpPr>
            <p:grpSpPr>
              <a:xfrm>
                <a:off x="274320" y="27432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78" name="Rectangle 277"/>
                <p:cNvSpPr/>
                <p:nvPr/>
              </p:nvSpPr>
              <p:spPr>
                <a:xfrm>
                  <a:off x="27432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9" name="Rectangle 278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Birth Date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305" name="Group 107"/>
            <p:cNvGrpSpPr/>
            <p:nvPr/>
          </p:nvGrpSpPr>
          <p:grpSpPr>
            <a:xfrm>
              <a:off x="365760" y="3063240"/>
              <a:ext cx="4526280" cy="274320"/>
              <a:chOff x="274320" y="274320"/>
              <a:chExt cx="4526280" cy="274320"/>
            </a:xfrm>
          </p:grpSpPr>
          <p:grpSp>
            <p:nvGrpSpPr>
              <p:cNvPr id="306" name="Group 106"/>
              <p:cNvGrpSpPr/>
              <p:nvPr/>
            </p:nvGrpSpPr>
            <p:grpSpPr>
              <a:xfrm>
                <a:off x="1691640" y="274320"/>
                <a:ext cx="3108960" cy="274320"/>
                <a:chOff x="274320" y="822960"/>
                <a:chExt cx="3108960" cy="274320"/>
              </a:xfrm>
            </p:grpSpPr>
            <p:grpSp>
              <p:nvGrpSpPr>
                <p:cNvPr id="307" name="Group 26"/>
                <p:cNvGrpSpPr/>
                <p:nvPr/>
              </p:nvGrpSpPr>
              <p:grpSpPr>
                <a:xfrm>
                  <a:off x="27432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301" name="Rectangle 4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02" name="Rectangle 3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City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308" name="Group 56"/>
                <p:cNvGrpSpPr/>
                <p:nvPr/>
              </p:nvGrpSpPr>
              <p:grpSpPr>
                <a:xfrm>
                  <a:off x="132588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299" name="Rectangle 298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00" name="Rectangle 8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County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310" name="Group 61"/>
                <p:cNvGrpSpPr/>
                <p:nvPr/>
              </p:nvGrpSpPr>
              <p:grpSpPr>
                <a:xfrm>
                  <a:off x="237744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297" name="Rectangle 296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Country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314" name="Group 26"/>
              <p:cNvGrpSpPr/>
              <p:nvPr/>
            </p:nvGrpSpPr>
            <p:grpSpPr>
              <a:xfrm>
                <a:off x="274320" y="27432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92" name="Rectangle 291"/>
                <p:cNvSpPr/>
                <p:nvPr/>
              </p:nvSpPr>
              <p:spPr>
                <a:xfrm>
                  <a:off x="27432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3" name="Rectangle 292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Death Date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318" name="Group 316"/>
            <p:cNvGrpSpPr/>
            <p:nvPr/>
          </p:nvGrpSpPr>
          <p:grpSpPr>
            <a:xfrm>
              <a:off x="365760" y="3520440"/>
              <a:ext cx="2240280" cy="137160"/>
              <a:chOff x="274320" y="3794760"/>
              <a:chExt cx="2240280" cy="137160"/>
            </a:xfrm>
          </p:grpSpPr>
          <p:sp>
            <p:nvSpPr>
              <p:cNvPr id="304" name="Rectangle 303"/>
              <p:cNvSpPr/>
              <p:nvPr/>
            </p:nvSpPr>
            <p:spPr>
              <a:xfrm>
                <a:off x="274320" y="3794760"/>
                <a:ext cx="45720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pPr algn="r"/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Gender: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96" name="Group 315"/>
              <p:cNvGrpSpPr/>
              <p:nvPr/>
            </p:nvGrpSpPr>
            <p:grpSpPr>
              <a:xfrm>
                <a:off x="777240" y="3794760"/>
                <a:ext cx="1737360" cy="137160"/>
                <a:chOff x="777240" y="3794760"/>
                <a:chExt cx="1737360" cy="137160"/>
              </a:xfrm>
            </p:grpSpPr>
            <p:grpSp>
              <p:nvGrpSpPr>
                <p:cNvPr id="97" name="Group 23"/>
                <p:cNvGrpSpPr/>
                <p:nvPr/>
              </p:nvGrpSpPr>
              <p:grpSpPr>
                <a:xfrm>
                  <a:off x="777240" y="3794760"/>
                  <a:ext cx="548640" cy="137160"/>
                  <a:chOff x="274320" y="2423160"/>
                  <a:chExt cx="548640" cy="137160"/>
                </a:xfrm>
              </p:grpSpPr>
              <p:sp>
                <p:nvSpPr>
                  <p:cNvPr id="317" name="Rectangle 316"/>
                  <p:cNvSpPr/>
                  <p:nvPr/>
                </p:nvSpPr>
                <p:spPr>
                  <a:xfrm>
                    <a:off x="274320" y="2423160"/>
                    <a:ext cx="5486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Male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98" name="Group 22"/>
                  <p:cNvGrpSpPr/>
                  <p:nvPr/>
                </p:nvGrpSpPr>
                <p:grpSpPr>
                  <a:xfrm>
                    <a:off x="320040" y="2446020"/>
                    <a:ext cx="91440" cy="91440"/>
                    <a:chOff x="822960" y="1828800"/>
                    <a:chExt cx="91440" cy="91440"/>
                  </a:xfrm>
                </p:grpSpPr>
                <p:sp>
                  <p:nvSpPr>
                    <p:cNvPr id="319" name="Oval 318"/>
                    <p:cNvSpPr/>
                    <p:nvPr/>
                  </p:nvSpPr>
                  <p:spPr>
                    <a:xfrm>
                      <a:off x="822960" y="1828800"/>
                      <a:ext cx="91440" cy="914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0" name="Oval 319"/>
                    <p:cNvSpPr/>
                    <p:nvPr/>
                  </p:nvSpPr>
                  <p:spPr>
                    <a:xfrm>
                      <a:off x="841248" y="1847088"/>
                      <a:ext cx="54864" cy="5486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1270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99" name="Group 23"/>
                <p:cNvGrpSpPr/>
                <p:nvPr/>
              </p:nvGrpSpPr>
              <p:grpSpPr>
                <a:xfrm>
                  <a:off x="1371600" y="3794760"/>
                  <a:ext cx="548640" cy="137160"/>
                  <a:chOff x="274320" y="2423160"/>
                  <a:chExt cx="548640" cy="137160"/>
                </a:xfrm>
              </p:grpSpPr>
              <p:sp>
                <p:nvSpPr>
                  <p:cNvPr id="313" name="Rectangle 312"/>
                  <p:cNvSpPr/>
                  <p:nvPr/>
                </p:nvSpPr>
                <p:spPr>
                  <a:xfrm>
                    <a:off x="274320" y="2423160"/>
                    <a:ext cx="5486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Female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00" name="Group 308"/>
                  <p:cNvGrpSpPr/>
                  <p:nvPr/>
                </p:nvGrpSpPr>
                <p:grpSpPr>
                  <a:xfrm>
                    <a:off x="320040" y="2446020"/>
                    <a:ext cx="91440" cy="91440"/>
                    <a:chOff x="822960" y="1828800"/>
                    <a:chExt cx="91440" cy="91440"/>
                  </a:xfrm>
                </p:grpSpPr>
                <p:sp>
                  <p:nvSpPr>
                    <p:cNvPr id="315" name="Oval 314"/>
                    <p:cNvSpPr/>
                    <p:nvPr/>
                  </p:nvSpPr>
                  <p:spPr>
                    <a:xfrm>
                      <a:off x="822960" y="1828800"/>
                      <a:ext cx="91440" cy="914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6" name="Oval 315"/>
                    <p:cNvSpPr/>
                    <p:nvPr/>
                  </p:nvSpPr>
                  <p:spPr>
                    <a:xfrm>
                      <a:off x="841248" y="1847088"/>
                      <a:ext cx="54864" cy="5486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01" name="Group 23"/>
                <p:cNvGrpSpPr/>
                <p:nvPr/>
              </p:nvGrpSpPr>
              <p:grpSpPr>
                <a:xfrm>
                  <a:off x="1965960" y="3794760"/>
                  <a:ext cx="548640" cy="137160"/>
                  <a:chOff x="274320" y="2423160"/>
                  <a:chExt cx="548640" cy="137160"/>
                </a:xfrm>
              </p:grpSpPr>
              <p:sp>
                <p:nvSpPr>
                  <p:cNvPr id="309" name="Rectangle 308"/>
                  <p:cNvSpPr/>
                  <p:nvPr/>
                </p:nvSpPr>
                <p:spPr>
                  <a:xfrm>
                    <a:off x="274320" y="2423160"/>
                    <a:ext cx="5486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Other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02" name="Group 22"/>
                  <p:cNvGrpSpPr/>
                  <p:nvPr/>
                </p:nvGrpSpPr>
                <p:grpSpPr>
                  <a:xfrm>
                    <a:off x="320040" y="2446020"/>
                    <a:ext cx="91440" cy="91440"/>
                    <a:chOff x="822960" y="1828800"/>
                    <a:chExt cx="91440" cy="91440"/>
                  </a:xfrm>
                </p:grpSpPr>
                <p:sp>
                  <p:nvSpPr>
                    <p:cNvPr id="311" name="Oval 310"/>
                    <p:cNvSpPr/>
                    <p:nvPr/>
                  </p:nvSpPr>
                  <p:spPr>
                    <a:xfrm>
                      <a:off x="822960" y="1828800"/>
                      <a:ext cx="91440" cy="914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Oval 311"/>
                    <p:cNvSpPr/>
                    <p:nvPr/>
                  </p:nvSpPr>
                  <p:spPr>
                    <a:xfrm>
                      <a:off x="841248" y="1847088"/>
                      <a:ext cx="54864" cy="5486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</p:grpSp>
      <p:grpSp>
        <p:nvGrpSpPr>
          <p:cNvPr id="103" name="Group 257"/>
          <p:cNvGrpSpPr/>
          <p:nvPr/>
        </p:nvGrpSpPr>
        <p:grpSpPr>
          <a:xfrm>
            <a:off x="274320" y="1005840"/>
            <a:ext cx="4846320" cy="137160"/>
            <a:chOff x="2148840" y="1051560"/>
            <a:chExt cx="4846320" cy="137160"/>
          </a:xfrm>
        </p:grpSpPr>
        <p:grpSp>
          <p:nvGrpSpPr>
            <p:cNvPr id="104" name="Group 20"/>
            <p:cNvGrpSpPr/>
            <p:nvPr/>
          </p:nvGrpSpPr>
          <p:grpSpPr>
            <a:xfrm>
              <a:off x="2148840" y="1051560"/>
              <a:ext cx="4846320" cy="137160"/>
              <a:chOff x="2148840" y="1417320"/>
              <a:chExt cx="4846320" cy="137160"/>
            </a:xfrm>
          </p:grpSpPr>
          <p:sp>
            <p:nvSpPr>
              <p:cNvPr id="327" name="Rectangle 326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8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</a:p>
            </p:txBody>
          </p:sp>
        </p:grpSp>
        <p:grpSp>
          <p:nvGrpSpPr>
            <p:cNvPr id="105" name="Group 31"/>
            <p:cNvGrpSpPr/>
            <p:nvPr/>
          </p:nvGrpSpPr>
          <p:grpSpPr>
            <a:xfrm>
              <a:off x="2148840" y="1051560"/>
              <a:ext cx="4846320" cy="137160"/>
              <a:chOff x="2148840" y="1828800"/>
              <a:chExt cx="4846320" cy="137160"/>
            </a:xfrm>
          </p:grpSpPr>
          <p:sp>
            <p:nvSpPr>
              <p:cNvPr id="325" name="Rectangle 324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6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334" name="Rectangle 333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5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</a:p>
            </p:txBody>
          </p:sp>
        </p:grpSp>
        <p:grpSp>
          <p:nvGrpSpPr>
            <p:cNvPr id="10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332" name="Rectangle 331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9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110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347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48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49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338" name="TextBox 337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11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345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6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2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341" name="TextBox 340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13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343" name="TextBox 342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44" name="TextBox 343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114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351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5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353" name="Rectangle 352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</a:p>
            </p:txBody>
          </p:sp>
          <p:sp>
            <p:nvSpPr>
              <p:cNvPr id="354" name="Rectangle 353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16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356" name="Rectangle 355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8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358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9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22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361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3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363" name="Rectangle 362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4" name="Rectangle 363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598932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Sonatas, violin, continuo B.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5, G minor.</a:t>
                </a: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7" name="Rectangle 116"/>
          <p:cNvSpPr/>
          <p:nvPr/>
        </p:nvSpPr>
        <p:spPr>
          <a:xfrm>
            <a:off x="274320" y="1188720"/>
            <a:ext cx="4846320" cy="493776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19" name="Rectangle 118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 contributor]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 contributor]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1" name="Rectangle 120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Name &amp; Information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Dates &amp; Origin/Location Information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Notes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5"/>
          <p:cNvGrpSpPr/>
          <p:nvPr/>
        </p:nvGrpSpPr>
        <p:grpSpPr>
          <a:xfrm>
            <a:off x="320041" y="1234440"/>
            <a:ext cx="4754884" cy="274320"/>
            <a:chOff x="1371600" y="2073592"/>
            <a:chExt cx="4860548" cy="274320"/>
          </a:xfrm>
          <a:noFill/>
        </p:grpSpPr>
        <p:sp>
          <p:nvSpPr>
            <p:cNvPr id="198" name="Rectangle 2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200" name="Rectangle 3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grpFill/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Mozart, Wolfgang Amadeus (1756-)</a:t>
              </a:r>
            </a:p>
          </p:txBody>
        </p:sp>
      </p:grpSp>
      <p:grpSp>
        <p:nvGrpSpPr>
          <p:cNvPr id="14" name="Group 74"/>
          <p:cNvGrpSpPr/>
          <p:nvPr/>
        </p:nvGrpSpPr>
        <p:grpSpPr>
          <a:xfrm>
            <a:off x="3703320" y="1280160"/>
            <a:ext cx="1325880" cy="137160"/>
            <a:chOff x="274320" y="2880360"/>
            <a:chExt cx="1325880" cy="137160"/>
          </a:xfrm>
          <a:noFill/>
        </p:grpSpPr>
        <p:sp>
          <p:nvSpPr>
            <p:cNvPr id="209" name="Rectangle 208"/>
            <p:cNvSpPr/>
            <p:nvPr/>
          </p:nvSpPr>
          <p:spPr>
            <a:xfrm>
              <a:off x="274320" y="2880360"/>
              <a:ext cx="1325880" cy="13716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Person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" name="Isosceles Triangle 209"/>
            <p:cNvSpPr/>
            <p:nvPr/>
          </p:nvSpPr>
          <p:spPr>
            <a:xfrm rot="10800000">
              <a:off x="1463040" y="2912364"/>
              <a:ext cx="91440" cy="73152"/>
            </a:xfrm>
            <a:prstGeom prst="triangle">
              <a:avLst/>
            </a:prstGeom>
            <a:solidFill>
              <a:schemeClr val="tx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320"/>
          <p:cNvGrpSpPr/>
          <p:nvPr/>
        </p:nvGrpSpPr>
        <p:grpSpPr>
          <a:xfrm>
            <a:off x="365760" y="2194560"/>
            <a:ext cx="4663440" cy="2560320"/>
            <a:chOff x="365760" y="2743200"/>
            <a:chExt cx="4663440" cy="2560320"/>
          </a:xfrm>
        </p:grpSpPr>
        <p:grpSp>
          <p:nvGrpSpPr>
            <p:cNvPr id="17" name="Group 154"/>
            <p:cNvGrpSpPr/>
            <p:nvPr/>
          </p:nvGrpSpPr>
          <p:grpSpPr>
            <a:xfrm>
              <a:off x="365760" y="3749040"/>
              <a:ext cx="4663440" cy="1554480"/>
              <a:chOff x="274320" y="2240280"/>
              <a:chExt cx="4663440" cy="1554480"/>
            </a:xfrm>
          </p:grpSpPr>
          <p:grpSp>
            <p:nvGrpSpPr>
              <p:cNvPr id="18" name="Group 88"/>
              <p:cNvGrpSpPr/>
              <p:nvPr/>
            </p:nvGrpSpPr>
            <p:grpSpPr>
              <a:xfrm>
                <a:off x="274320" y="2606040"/>
                <a:ext cx="4663440" cy="457200"/>
                <a:chOff x="274320" y="3108960"/>
                <a:chExt cx="4663440" cy="457200"/>
              </a:xfrm>
            </p:grpSpPr>
            <p:grpSp>
              <p:nvGrpSpPr>
                <p:cNvPr id="19" name="Group 61"/>
                <p:cNvGrpSpPr/>
                <p:nvPr/>
              </p:nvGrpSpPr>
              <p:grpSpPr>
                <a:xfrm>
                  <a:off x="274320" y="3108960"/>
                  <a:ext cx="4663440" cy="274320"/>
                  <a:chOff x="274320" y="2743200"/>
                  <a:chExt cx="4663440" cy="274320"/>
                </a:xfrm>
              </p:grpSpPr>
              <p:grpSp>
                <p:nvGrpSpPr>
                  <p:cNvPr id="20" name="Group 17"/>
                  <p:cNvGrpSpPr/>
                  <p:nvPr/>
                </p:nvGrpSpPr>
                <p:grpSpPr>
                  <a:xfrm>
                    <a:off x="274320" y="2880360"/>
                    <a:ext cx="4663440" cy="137160"/>
                    <a:chOff x="411480" y="2880360"/>
                    <a:chExt cx="4663440" cy="137160"/>
                  </a:xfrm>
                </p:grpSpPr>
                <p:sp>
                  <p:nvSpPr>
                    <p:cNvPr id="273" name="Rectangle 272"/>
                    <p:cNvSpPr/>
                    <p:nvPr/>
                  </p:nvSpPr>
                  <p:spPr>
                    <a:xfrm>
                      <a:off x="411480" y="2880360"/>
                      <a:ext cx="45262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Field Data</a:t>
                      </a:r>
                      <a:endParaRPr lang="en-US" sz="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74" name="Cross 273"/>
                    <p:cNvSpPr/>
                    <p:nvPr/>
                  </p:nvSpPr>
                  <p:spPr>
                    <a:xfrm>
                      <a:off x="4983480" y="29032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72" name="Rectangle 271"/>
                  <p:cNvSpPr/>
                  <p:nvPr/>
                </p:nvSpPr>
                <p:spPr>
                  <a:xfrm>
                    <a:off x="274320" y="2743200"/>
                    <a:ext cx="46634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Address</a:t>
                    </a:r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1" name="Group 87"/>
                <p:cNvGrpSpPr/>
                <p:nvPr/>
              </p:nvGrpSpPr>
              <p:grpSpPr>
                <a:xfrm>
                  <a:off x="274320" y="3429000"/>
                  <a:ext cx="4526280" cy="137160"/>
                  <a:chOff x="274320" y="3794760"/>
                  <a:chExt cx="4526280" cy="137160"/>
                </a:xfrm>
              </p:grpSpPr>
              <p:grpSp>
                <p:nvGrpSpPr>
                  <p:cNvPr id="22" name="Group 74"/>
                  <p:cNvGrpSpPr/>
                  <p:nvPr/>
                </p:nvGrpSpPr>
                <p:grpSpPr>
                  <a:xfrm>
                    <a:off x="274320" y="37947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69" name="Rectangle 268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70" name="Isosceles Triangle 269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3" name="Group 74"/>
                  <p:cNvGrpSpPr/>
                  <p:nvPr/>
                </p:nvGrpSpPr>
                <p:grpSpPr>
                  <a:xfrm>
                    <a:off x="1874520" y="37947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67" name="Rectangle 266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Residential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68" name="Isosceles Triangle 267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" name="Group 74"/>
                  <p:cNvGrpSpPr/>
                  <p:nvPr/>
                </p:nvGrpSpPr>
                <p:grpSpPr>
                  <a:xfrm>
                    <a:off x="3474720" y="37947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65" name="Rectangle 264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Public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66" name="Isosceles Triangle 265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31" name="Group 226"/>
              <p:cNvGrpSpPr/>
              <p:nvPr/>
            </p:nvGrpSpPr>
            <p:grpSpPr>
              <a:xfrm>
                <a:off x="274320" y="3200400"/>
                <a:ext cx="4663440" cy="594360"/>
                <a:chOff x="274320" y="3200400"/>
                <a:chExt cx="4663440" cy="594360"/>
              </a:xfrm>
            </p:grpSpPr>
            <p:grpSp>
              <p:nvGrpSpPr>
                <p:cNvPr id="257" name="Group 89"/>
                <p:cNvGrpSpPr/>
                <p:nvPr/>
              </p:nvGrpSpPr>
              <p:grpSpPr>
                <a:xfrm>
                  <a:off x="274320" y="3200400"/>
                  <a:ext cx="4663440" cy="274320"/>
                  <a:chOff x="274320" y="1828800"/>
                  <a:chExt cx="4663440" cy="274320"/>
                </a:xfrm>
              </p:grpSpPr>
              <p:grpSp>
                <p:nvGrpSpPr>
                  <p:cNvPr id="260" name="Group 76"/>
                  <p:cNvGrpSpPr/>
                  <p:nvPr/>
                </p:nvGrpSpPr>
                <p:grpSpPr>
                  <a:xfrm>
                    <a:off x="3474720" y="1828800"/>
                    <a:ext cx="1463040" cy="274320"/>
                    <a:chOff x="274320" y="2743200"/>
                    <a:chExt cx="1463040" cy="274320"/>
                  </a:xfrm>
                </p:grpSpPr>
                <p:sp>
                  <p:nvSpPr>
                    <p:cNvPr id="221" name="Rectangle 2"/>
                    <p:cNvSpPr/>
                    <p:nvPr/>
                  </p:nvSpPr>
                  <p:spPr>
                    <a:xfrm>
                      <a:off x="274320" y="2743200"/>
                      <a:ext cx="146304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tIns="0" rIns="45720" bIns="18288" rtlCol="0" anchor="b" anchorCtr="0"/>
                    <a:lstStyle/>
                    <a:p>
                      <a:endParaRPr 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261" name="Group 75"/>
                    <p:cNvGrpSpPr/>
                    <p:nvPr/>
                  </p:nvGrpSpPr>
                  <p:grpSpPr>
                    <a:xfrm>
                      <a:off x="274320" y="2880360"/>
                      <a:ext cx="1463040" cy="137160"/>
                      <a:chOff x="274320" y="2880360"/>
                      <a:chExt cx="1463040" cy="137160"/>
                    </a:xfrm>
                  </p:grpSpPr>
                  <p:sp>
                    <p:nvSpPr>
                      <p:cNvPr id="256" name="Cross 255"/>
                      <p:cNvSpPr/>
                      <p:nvPr/>
                    </p:nvSpPr>
                    <p:spPr>
                      <a:xfrm>
                        <a:off x="1645920" y="2903220"/>
                        <a:ext cx="91440" cy="91440"/>
                      </a:xfrm>
                      <a:prstGeom prst="plus">
                        <a:avLst>
                          <a:gd name="adj" fmla="val 34186"/>
                        </a:avLst>
                      </a:prstGeom>
                      <a:solidFill>
                        <a:schemeClr val="bg1">
                          <a:lumMod val="75000"/>
                        </a:schemeClr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262" name="Group 74"/>
                      <p:cNvGrpSpPr/>
                      <p:nvPr/>
                    </p:nvGrpSpPr>
                    <p:grpSpPr>
                      <a:xfrm>
                        <a:off x="274320" y="2880360"/>
                        <a:ext cx="1325880" cy="137160"/>
                        <a:chOff x="274320" y="2880360"/>
                        <a:chExt cx="1325880" cy="137160"/>
                      </a:xfrm>
                    </p:grpSpPr>
                    <p:sp>
                      <p:nvSpPr>
                        <p:cNvPr id="258" name="Rectangle 257"/>
                        <p:cNvSpPr/>
                        <p:nvPr/>
                      </p:nvSpPr>
                      <p:spPr>
                        <a:xfrm>
                          <a:off x="274320" y="2880360"/>
                          <a:ext cx="1325880" cy="13716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45720" rIns="45720" rtlCol="0" anchor="ctr" anchorCtr="0"/>
                        <a:lstStyle/>
                        <a:p>
                          <a:r>
                            <a:rPr lang="en-US" sz="600" dirty="0" smtClean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Current</a:t>
                          </a:r>
                          <a:endParaRPr lang="en-US" sz="6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259" name="Isosceles Triangle 7"/>
                        <p:cNvSpPr/>
                        <p:nvPr/>
                      </p:nvSpPr>
                      <p:spPr>
                        <a:xfrm rot="10800000">
                          <a:off x="1463040" y="2912364"/>
                          <a:ext cx="91440" cy="73152"/>
                        </a:xfrm>
                        <a:prstGeom prst="triangle">
                          <a:avLst/>
                        </a:prstGeom>
                        <a:solidFill>
                          <a:schemeClr val="tx1"/>
                        </a:solidFill>
                        <a:ln w="63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</p:grpSp>
              </p:grpSp>
              <p:grpSp>
                <p:nvGrpSpPr>
                  <p:cNvPr id="263" name="Group 88"/>
                  <p:cNvGrpSpPr/>
                  <p:nvPr/>
                </p:nvGrpSpPr>
                <p:grpSpPr>
                  <a:xfrm>
                    <a:off x="274320" y="1828800"/>
                    <a:ext cx="3063240" cy="274320"/>
                    <a:chOff x="274320" y="2743200"/>
                    <a:chExt cx="3063240" cy="274320"/>
                  </a:xfrm>
                </p:grpSpPr>
                <p:sp>
                  <p:nvSpPr>
                    <p:cNvPr id="212" name="Rectangle 211"/>
                    <p:cNvSpPr/>
                    <p:nvPr/>
                  </p:nvSpPr>
                  <p:spPr>
                    <a:xfrm>
                      <a:off x="274320" y="2880360"/>
                      <a:ext cx="29260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Field Data</a:t>
                      </a:r>
                      <a:endParaRPr lang="en-US" sz="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13" name="Rectangle 212"/>
                    <p:cNvSpPr/>
                    <p:nvPr/>
                  </p:nvSpPr>
                  <p:spPr>
                    <a:xfrm>
                      <a:off x="274320" y="2743200"/>
                      <a:ext cx="306324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tIns="0" rIns="45720" bIns="18288" rtlCol="0" anchor="b" anchorCtr="0"/>
                    <a:lstStyle/>
                    <a:p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Place of Residence</a:t>
                      </a:r>
                      <a:endParaRPr 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</p:grpSp>
            <p:grpSp>
              <p:nvGrpSpPr>
                <p:cNvPr id="264" name="Group 100"/>
                <p:cNvGrpSpPr/>
                <p:nvPr/>
              </p:nvGrpSpPr>
              <p:grpSpPr>
                <a:xfrm>
                  <a:off x="274320" y="3520440"/>
                  <a:ext cx="4663440" cy="274320"/>
                  <a:chOff x="274320" y="1828800"/>
                  <a:chExt cx="4663440" cy="274320"/>
                </a:xfrm>
              </p:grpSpPr>
              <p:grpSp>
                <p:nvGrpSpPr>
                  <p:cNvPr id="271" name="Group 76"/>
                  <p:cNvGrpSpPr/>
                  <p:nvPr/>
                </p:nvGrpSpPr>
                <p:grpSpPr>
                  <a:xfrm>
                    <a:off x="3474720" y="1828800"/>
                    <a:ext cx="1463040" cy="274320"/>
                    <a:chOff x="274320" y="2743200"/>
                    <a:chExt cx="1463040" cy="274320"/>
                  </a:xfrm>
                </p:grpSpPr>
                <p:sp>
                  <p:nvSpPr>
                    <p:cNvPr id="189" name="Rectangle 2"/>
                    <p:cNvSpPr/>
                    <p:nvPr/>
                  </p:nvSpPr>
                  <p:spPr>
                    <a:xfrm>
                      <a:off x="274320" y="2743200"/>
                      <a:ext cx="146304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tIns="0" rIns="45720" bIns="18288" rtlCol="0" anchor="b" anchorCtr="0"/>
                    <a:lstStyle/>
                    <a:p>
                      <a:endParaRPr 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275" name="Group 74"/>
                    <p:cNvGrpSpPr/>
                    <p:nvPr/>
                  </p:nvGrpSpPr>
                  <p:grpSpPr>
                    <a:xfrm>
                      <a:off x="274320" y="2880360"/>
                      <a:ext cx="1325880" cy="137160"/>
                      <a:chOff x="274320" y="2880360"/>
                      <a:chExt cx="1325880" cy="137160"/>
                    </a:xfrm>
                  </p:grpSpPr>
                  <p:sp>
                    <p:nvSpPr>
                      <p:cNvPr id="193" name="Rectangle 192"/>
                      <p:cNvSpPr/>
                      <p:nvPr/>
                    </p:nvSpPr>
                    <p:spPr>
                      <a:xfrm>
                        <a:off x="274320" y="2880360"/>
                        <a:ext cx="1325880" cy="1371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45720" rIns="45720" rtlCol="0" anchor="ctr" anchorCtr="0"/>
                      <a:lstStyle/>
                      <a:p>
                        <a:r>
                          <a:rPr lang="en-US" sz="600" dirty="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Current</a:t>
                        </a:r>
                        <a:endParaRPr lang="en-US" sz="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95" name="Isosceles Triangle 7"/>
                      <p:cNvSpPr/>
                      <p:nvPr/>
                    </p:nvSpPr>
                    <p:spPr>
                      <a:xfrm rot="10800000">
                        <a:off x="1463040" y="2912364"/>
                        <a:ext cx="91440" cy="73152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grpSp>
                <p:nvGrpSpPr>
                  <p:cNvPr id="276" name="Group 88"/>
                  <p:cNvGrpSpPr/>
                  <p:nvPr/>
                </p:nvGrpSpPr>
                <p:grpSpPr>
                  <a:xfrm>
                    <a:off x="274320" y="1828800"/>
                    <a:ext cx="3063240" cy="274320"/>
                    <a:chOff x="274320" y="2743200"/>
                    <a:chExt cx="3063240" cy="274320"/>
                  </a:xfrm>
                </p:grpSpPr>
                <p:sp>
                  <p:nvSpPr>
                    <p:cNvPr id="187" name="Rectangle 186"/>
                    <p:cNvSpPr/>
                    <p:nvPr/>
                  </p:nvSpPr>
                  <p:spPr>
                    <a:xfrm>
                      <a:off x="274320" y="2880360"/>
                      <a:ext cx="29260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Field Data</a:t>
                      </a:r>
                      <a:endParaRPr lang="en-US" sz="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88" name="Rectangle 187"/>
                    <p:cNvSpPr/>
                    <p:nvPr/>
                  </p:nvSpPr>
                  <p:spPr>
                    <a:xfrm>
                      <a:off x="274320" y="2743200"/>
                      <a:ext cx="306324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tIns="0" rIns="45720" bIns="18288" rtlCol="0" anchor="b" anchorCtr="0"/>
                    <a:lstStyle/>
                    <a:p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Country</a:t>
                      </a:r>
                      <a:endParaRPr 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277" name="Group 112"/>
              <p:cNvGrpSpPr/>
              <p:nvPr/>
            </p:nvGrpSpPr>
            <p:grpSpPr>
              <a:xfrm>
                <a:off x="274320" y="2240280"/>
                <a:ext cx="4663440" cy="274320"/>
                <a:chOff x="274320" y="1828800"/>
                <a:chExt cx="4663440" cy="274320"/>
              </a:xfrm>
            </p:grpSpPr>
            <p:grpSp>
              <p:nvGrpSpPr>
                <p:cNvPr id="280" name="Group 76"/>
                <p:cNvGrpSpPr/>
                <p:nvPr/>
              </p:nvGrpSpPr>
              <p:grpSpPr>
                <a:xfrm>
                  <a:off x="3474720" y="1828800"/>
                  <a:ext cx="1463040" cy="274320"/>
                  <a:chOff x="274320" y="2743200"/>
                  <a:chExt cx="1463040" cy="274320"/>
                </a:xfrm>
              </p:grpSpPr>
              <p:sp>
                <p:nvSpPr>
                  <p:cNvPr id="169" name="Rectangle 2"/>
                  <p:cNvSpPr/>
                  <p:nvPr/>
                </p:nvSpPr>
                <p:spPr>
                  <a:xfrm>
                    <a:off x="274320" y="2743200"/>
                    <a:ext cx="14630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81" name="Group 75"/>
                  <p:cNvGrpSpPr/>
                  <p:nvPr/>
                </p:nvGrpSpPr>
                <p:grpSpPr>
                  <a:xfrm>
                    <a:off x="274320" y="2880360"/>
                    <a:ext cx="1463040" cy="137160"/>
                    <a:chOff x="274320" y="2880360"/>
                    <a:chExt cx="1463040" cy="137160"/>
                  </a:xfrm>
                </p:grpSpPr>
                <p:sp>
                  <p:nvSpPr>
                    <p:cNvPr id="174" name="Cross 173"/>
                    <p:cNvSpPr/>
                    <p:nvPr/>
                  </p:nvSpPr>
                  <p:spPr>
                    <a:xfrm>
                      <a:off x="1645920" y="29032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282" name="Group 74"/>
                    <p:cNvGrpSpPr/>
                    <p:nvPr/>
                  </p:nvGrpSpPr>
                  <p:grpSpPr>
                    <a:xfrm>
                      <a:off x="274320" y="2880360"/>
                      <a:ext cx="1325880" cy="137160"/>
                      <a:chOff x="274320" y="2880360"/>
                      <a:chExt cx="1325880" cy="137160"/>
                    </a:xfrm>
                  </p:grpSpPr>
                  <p:sp>
                    <p:nvSpPr>
                      <p:cNvPr id="178" name="Rectangle 177"/>
                      <p:cNvSpPr/>
                      <p:nvPr/>
                    </p:nvSpPr>
                    <p:spPr>
                      <a:xfrm>
                        <a:off x="274320" y="2880360"/>
                        <a:ext cx="1325880" cy="1371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45720" rIns="45720" rtlCol="0" anchor="ctr" anchorCtr="0"/>
                      <a:lstStyle/>
                      <a:p>
                        <a:r>
                          <a:rPr lang="en-US" sz="600" dirty="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Current</a:t>
                        </a:r>
                        <a:endParaRPr lang="en-US" sz="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9" name="Isosceles Triangle 7"/>
                      <p:cNvSpPr/>
                      <p:nvPr/>
                    </p:nvSpPr>
                    <p:spPr>
                      <a:xfrm rot="10800000">
                        <a:off x="1463040" y="2912364"/>
                        <a:ext cx="91440" cy="73152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289" name="Group 88"/>
                <p:cNvGrpSpPr/>
                <p:nvPr/>
              </p:nvGrpSpPr>
              <p:grpSpPr>
                <a:xfrm>
                  <a:off x="274320" y="1828800"/>
                  <a:ext cx="3063240" cy="274320"/>
                  <a:chOff x="274320" y="2743200"/>
                  <a:chExt cx="3063240" cy="274320"/>
                </a:xfrm>
              </p:grpSpPr>
              <p:sp>
                <p:nvSpPr>
                  <p:cNvPr id="167" name="Rectangle 166"/>
                  <p:cNvSpPr/>
                  <p:nvPr/>
                </p:nvSpPr>
                <p:spPr>
                  <a:xfrm>
                    <a:off x="274320" y="2880360"/>
                    <a:ext cx="29260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8" name="Rectangle 167"/>
                  <p:cNvSpPr/>
                  <p:nvPr/>
                </p:nvSpPr>
                <p:spPr>
                  <a:xfrm>
                    <a:off x="274320" y="2743200"/>
                    <a:ext cx="30632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Language</a:t>
                    </a:r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290" name="Group 107"/>
            <p:cNvGrpSpPr/>
            <p:nvPr/>
          </p:nvGrpSpPr>
          <p:grpSpPr>
            <a:xfrm>
              <a:off x="365760" y="2743200"/>
              <a:ext cx="4526280" cy="274320"/>
              <a:chOff x="274320" y="274320"/>
              <a:chExt cx="4526280" cy="274320"/>
            </a:xfrm>
          </p:grpSpPr>
          <p:grpSp>
            <p:nvGrpSpPr>
              <p:cNvPr id="291" name="Group 106"/>
              <p:cNvGrpSpPr/>
              <p:nvPr/>
            </p:nvGrpSpPr>
            <p:grpSpPr>
              <a:xfrm>
                <a:off x="1691640" y="274320"/>
                <a:ext cx="3108960" cy="274320"/>
                <a:chOff x="274320" y="822960"/>
                <a:chExt cx="3108960" cy="274320"/>
              </a:xfrm>
            </p:grpSpPr>
            <p:grpSp>
              <p:nvGrpSpPr>
                <p:cNvPr id="294" name="Group 26"/>
                <p:cNvGrpSpPr/>
                <p:nvPr/>
              </p:nvGrpSpPr>
              <p:grpSpPr>
                <a:xfrm>
                  <a:off x="27432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287" name="Rectangle 4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Salzburg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8" name="Rectangle 3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City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95" name="Group 622"/>
                <p:cNvGrpSpPr/>
                <p:nvPr/>
              </p:nvGrpSpPr>
              <p:grpSpPr>
                <a:xfrm>
                  <a:off x="132588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285" name="Rectangle 284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6" name="Rectangle 8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County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96" name="Group 61"/>
                <p:cNvGrpSpPr/>
                <p:nvPr/>
              </p:nvGrpSpPr>
              <p:grpSpPr>
                <a:xfrm>
                  <a:off x="237744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283" name="Rectangle 282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4" name="Rectangle 283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Country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303" name="Group 26"/>
              <p:cNvGrpSpPr/>
              <p:nvPr/>
            </p:nvGrpSpPr>
            <p:grpSpPr>
              <a:xfrm>
                <a:off x="274320" y="27432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78" name="Rectangle 277"/>
                <p:cNvSpPr/>
                <p:nvPr/>
              </p:nvSpPr>
              <p:spPr>
                <a:xfrm>
                  <a:off x="27432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1756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9" name="Rectangle 278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Birth Date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305" name="Group 107"/>
            <p:cNvGrpSpPr/>
            <p:nvPr/>
          </p:nvGrpSpPr>
          <p:grpSpPr>
            <a:xfrm>
              <a:off x="365760" y="3063240"/>
              <a:ext cx="4526280" cy="274320"/>
              <a:chOff x="274320" y="274320"/>
              <a:chExt cx="4526280" cy="274320"/>
            </a:xfrm>
          </p:grpSpPr>
          <p:grpSp>
            <p:nvGrpSpPr>
              <p:cNvPr id="306" name="Group 106"/>
              <p:cNvGrpSpPr/>
              <p:nvPr/>
            </p:nvGrpSpPr>
            <p:grpSpPr>
              <a:xfrm>
                <a:off x="1691640" y="274320"/>
                <a:ext cx="3108960" cy="274320"/>
                <a:chOff x="274320" y="822960"/>
                <a:chExt cx="3108960" cy="274320"/>
              </a:xfrm>
            </p:grpSpPr>
            <p:grpSp>
              <p:nvGrpSpPr>
                <p:cNvPr id="307" name="Group 26"/>
                <p:cNvGrpSpPr/>
                <p:nvPr/>
              </p:nvGrpSpPr>
              <p:grpSpPr>
                <a:xfrm>
                  <a:off x="27432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301" name="Rectangle 4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Prague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02" name="Rectangle 3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City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308" name="Group 56"/>
                <p:cNvGrpSpPr/>
                <p:nvPr/>
              </p:nvGrpSpPr>
              <p:grpSpPr>
                <a:xfrm>
                  <a:off x="132588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299" name="Rectangle 298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00" name="Rectangle 8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County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310" name="Group 61"/>
                <p:cNvGrpSpPr/>
                <p:nvPr/>
              </p:nvGrpSpPr>
              <p:grpSpPr>
                <a:xfrm>
                  <a:off x="237744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297" name="Rectangle 296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Country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314" name="Group 26"/>
              <p:cNvGrpSpPr/>
              <p:nvPr/>
            </p:nvGrpSpPr>
            <p:grpSpPr>
              <a:xfrm>
                <a:off x="274320" y="27432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92" name="Rectangle 291"/>
                <p:cNvSpPr/>
                <p:nvPr/>
              </p:nvSpPr>
              <p:spPr>
                <a:xfrm>
                  <a:off x="27432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1791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3" name="Rectangle 292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Death Date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318" name="Group 316"/>
            <p:cNvGrpSpPr/>
            <p:nvPr/>
          </p:nvGrpSpPr>
          <p:grpSpPr>
            <a:xfrm>
              <a:off x="365760" y="3520440"/>
              <a:ext cx="2240280" cy="137160"/>
              <a:chOff x="274320" y="3794760"/>
              <a:chExt cx="2240280" cy="137160"/>
            </a:xfrm>
          </p:grpSpPr>
          <p:sp>
            <p:nvSpPr>
              <p:cNvPr id="304" name="Rectangle 303"/>
              <p:cNvSpPr/>
              <p:nvPr/>
            </p:nvSpPr>
            <p:spPr>
              <a:xfrm>
                <a:off x="274320" y="3794760"/>
                <a:ext cx="45720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pPr algn="r"/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Gender: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96" name="Group 315"/>
              <p:cNvGrpSpPr/>
              <p:nvPr/>
            </p:nvGrpSpPr>
            <p:grpSpPr>
              <a:xfrm>
                <a:off x="777240" y="3794760"/>
                <a:ext cx="1737360" cy="137160"/>
                <a:chOff x="777240" y="3794760"/>
                <a:chExt cx="1737360" cy="137160"/>
              </a:xfrm>
            </p:grpSpPr>
            <p:grpSp>
              <p:nvGrpSpPr>
                <p:cNvPr id="97" name="Group 23"/>
                <p:cNvGrpSpPr/>
                <p:nvPr/>
              </p:nvGrpSpPr>
              <p:grpSpPr>
                <a:xfrm>
                  <a:off x="777240" y="3794760"/>
                  <a:ext cx="548640" cy="137160"/>
                  <a:chOff x="274320" y="2423160"/>
                  <a:chExt cx="548640" cy="137160"/>
                </a:xfrm>
              </p:grpSpPr>
              <p:sp>
                <p:nvSpPr>
                  <p:cNvPr id="317" name="Rectangle 316"/>
                  <p:cNvSpPr/>
                  <p:nvPr/>
                </p:nvSpPr>
                <p:spPr>
                  <a:xfrm>
                    <a:off x="274320" y="2423160"/>
                    <a:ext cx="5486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Male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98" name="Group 22"/>
                  <p:cNvGrpSpPr/>
                  <p:nvPr/>
                </p:nvGrpSpPr>
                <p:grpSpPr>
                  <a:xfrm>
                    <a:off x="320040" y="2446020"/>
                    <a:ext cx="91440" cy="91440"/>
                    <a:chOff x="822960" y="1828800"/>
                    <a:chExt cx="91440" cy="91440"/>
                  </a:xfrm>
                </p:grpSpPr>
                <p:sp>
                  <p:nvSpPr>
                    <p:cNvPr id="319" name="Oval 318"/>
                    <p:cNvSpPr/>
                    <p:nvPr/>
                  </p:nvSpPr>
                  <p:spPr>
                    <a:xfrm>
                      <a:off x="822960" y="1828800"/>
                      <a:ext cx="91440" cy="914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0" name="Oval 319"/>
                    <p:cNvSpPr/>
                    <p:nvPr/>
                  </p:nvSpPr>
                  <p:spPr>
                    <a:xfrm>
                      <a:off x="841248" y="1847088"/>
                      <a:ext cx="54864" cy="5486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1270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99" name="Group 23"/>
                <p:cNvGrpSpPr/>
                <p:nvPr/>
              </p:nvGrpSpPr>
              <p:grpSpPr>
                <a:xfrm>
                  <a:off x="1371600" y="3794760"/>
                  <a:ext cx="548640" cy="137160"/>
                  <a:chOff x="274320" y="2423160"/>
                  <a:chExt cx="548640" cy="137160"/>
                </a:xfrm>
              </p:grpSpPr>
              <p:sp>
                <p:nvSpPr>
                  <p:cNvPr id="313" name="Rectangle 312"/>
                  <p:cNvSpPr/>
                  <p:nvPr/>
                </p:nvSpPr>
                <p:spPr>
                  <a:xfrm>
                    <a:off x="274320" y="2423160"/>
                    <a:ext cx="5486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Female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00" name="Group 308"/>
                  <p:cNvGrpSpPr/>
                  <p:nvPr/>
                </p:nvGrpSpPr>
                <p:grpSpPr>
                  <a:xfrm>
                    <a:off x="320040" y="2446020"/>
                    <a:ext cx="91440" cy="91440"/>
                    <a:chOff x="822960" y="1828800"/>
                    <a:chExt cx="91440" cy="91440"/>
                  </a:xfrm>
                </p:grpSpPr>
                <p:sp>
                  <p:nvSpPr>
                    <p:cNvPr id="315" name="Oval 314"/>
                    <p:cNvSpPr/>
                    <p:nvPr/>
                  </p:nvSpPr>
                  <p:spPr>
                    <a:xfrm>
                      <a:off x="822960" y="1828800"/>
                      <a:ext cx="91440" cy="914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6" name="Oval 315"/>
                    <p:cNvSpPr/>
                    <p:nvPr/>
                  </p:nvSpPr>
                  <p:spPr>
                    <a:xfrm>
                      <a:off x="841248" y="1847088"/>
                      <a:ext cx="54864" cy="5486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01" name="Group 23"/>
                <p:cNvGrpSpPr/>
                <p:nvPr/>
              </p:nvGrpSpPr>
              <p:grpSpPr>
                <a:xfrm>
                  <a:off x="1965960" y="3794760"/>
                  <a:ext cx="548640" cy="137160"/>
                  <a:chOff x="274320" y="2423160"/>
                  <a:chExt cx="548640" cy="137160"/>
                </a:xfrm>
              </p:grpSpPr>
              <p:sp>
                <p:nvSpPr>
                  <p:cNvPr id="309" name="Rectangle 308"/>
                  <p:cNvSpPr/>
                  <p:nvPr/>
                </p:nvSpPr>
                <p:spPr>
                  <a:xfrm>
                    <a:off x="274320" y="2423160"/>
                    <a:ext cx="5486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Other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02" name="Group 22"/>
                  <p:cNvGrpSpPr/>
                  <p:nvPr/>
                </p:nvGrpSpPr>
                <p:grpSpPr>
                  <a:xfrm>
                    <a:off x="320040" y="2446020"/>
                    <a:ext cx="91440" cy="91440"/>
                    <a:chOff x="822960" y="1828800"/>
                    <a:chExt cx="91440" cy="91440"/>
                  </a:xfrm>
                </p:grpSpPr>
                <p:sp>
                  <p:nvSpPr>
                    <p:cNvPr id="311" name="Oval 310"/>
                    <p:cNvSpPr/>
                    <p:nvPr/>
                  </p:nvSpPr>
                  <p:spPr>
                    <a:xfrm>
                      <a:off x="822960" y="1828800"/>
                      <a:ext cx="91440" cy="914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Oval 311"/>
                    <p:cNvSpPr/>
                    <p:nvPr/>
                  </p:nvSpPr>
                  <p:spPr>
                    <a:xfrm>
                      <a:off x="841248" y="1847088"/>
                      <a:ext cx="54864" cy="5486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</p:grpSp>
      <p:grpSp>
        <p:nvGrpSpPr>
          <p:cNvPr id="103" name="Group 257"/>
          <p:cNvGrpSpPr/>
          <p:nvPr/>
        </p:nvGrpSpPr>
        <p:grpSpPr>
          <a:xfrm>
            <a:off x="274320" y="1005840"/>
            <a:ext cx="4846320" cy="137160"/>
            <a:chOff x="2148840" y="1051560"/>
            <a:chExt cx="4846320" cy="137160"/>
          </a:xfrm>
        </p:grpSpPr>
        <p:grpSp>
          <p:nvGrpSpPr>
            <p:cNvPr id="104" name="Group 20"/>
            <p:cNvGrpSpPr/>
            <p:nvPr/>
          </p:nvGrpSpPr>
          <p:grpSpPr>
            <a:xfrm>
              <a:off x="2148840" y="1051560"/>
              <a:ext cx="4846320" cy="137160"/>
              <a:chOff x="2148840" y="1417320"/>
              <a:chExt cx="4846320" cy="137160"/>
            </a:xfrm>
          </p:grpSpPr>
          <p:sp>
            <p:nvSpPr>
              <p:cNvPr id="327" name="Rectangle 326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8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</a:p>
            </p:txBody>
          </p:sp>
        </p:grpSp>
        <p:grpSp>
          <p:nvGrpSpPr>
            <p:cNvPr id="105" name="Group 31"/>
            <p:cNvGrpSpPr/>
            <p:nvPr/>
          </p:nvGrpSpPr>
          <p:grpSpPr>
            <a:xfrm>
              <a:off x="2148840" y="1051560"/>
              <a:ext cx="4846320" cy="137160"/>
              <a:chOff x="2148840" y="1828800"/>
              <a:chExt cx="4846320" cy="137160"/>
            </a:xfrm>
          </p:grpSpPr>
          <p:sp>
            <p:nvSpPr>
              <p:cNvPr id="325" name="Rectangle 324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6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334" name="Rectangle 333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5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</a:p>
            </p:txBody>
          </p:sp>
        </p:grpSp>
        <p:grpSp>
          <p:nvGrpSpPr>
            <p:cNvPr id="10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332" name="Rectangle 331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9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110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166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70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71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53" name="TextBox 152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11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164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5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2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156" name="TextBox 155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13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162" name="TextBox 161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3" name="TextBox 162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114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173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5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177" name="Rectangle 176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16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182" name="Rectangle 181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8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85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6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22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194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3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97" name="Rectangle 196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598932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Sonatas, violin, continuo B.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5, G minor.</a:t>
                </a: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7" name="Rectangle 116"/>
          <p:cNvSpPr/>
          <p:nvPr/>
        </p:nvSpPr>
        <p:spPr>
          <a:xfrm>
            <a:off x="274320" y="1188720"/>
            <a:ext cx="4846320" cy="493776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19" name="Rectangle 118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 contributor]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 contributor]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1" name="Rectangle 120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Name &amp; Information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Dates &amp; Origin/Location Information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Notes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5"/>
          <p:cNvGrpSpPr/>
          <p:nvPr/>
        </p:nvGrpSpPr>
        <p:grpSpPr>
          <a:xfrm>
            <a:off x="320041" y="1234440"/>
            <a:ext cx="4754884" cy="274320"/>
            <a:chOff x="1371600" y="2073592"/>
            <a:chExt cx="4860548" cy="274320"/>
          </a:xfrm>
          <a:noFill/>
        </p:grpSpPr>
        <p:sp>
          <p:nvSpPr>
            <p:cNvPr id="198" name="Rectangle 2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200" name="Rectangle 3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grpFill/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Mozart, Wolfgang Amadeus (1756-1791)</a:t>
              </a:r>
            </a:p>
          </p:txBody>
        </p:sp>
      </p:grpSp>
      <p:grpSp>
        <p:nvGrpSpPr>
          <p:cNvPr id="14" name="Group 74"/>
          <p:cNvGrpSpPr/>
          <p:nvPr/>
        </p:nvGrpSpPr>
        <p:grpSpPr>
          <a:xfrm>
            <a:off x="3703320" y="1280160"/>
            <a:ext cx="1325880" cy="137160"/>
            <a:chOff x="274320" y="2880360"/>
            <a:chExt cx="1325880" cy="137160"/>
          </a:xfrm>
          <a:noFill/>
        </p:grpSpPr>
        <p:sp>
          <p:nvSpPr>
            <p:cNvPr id="209" name="Rectangle 208"/>
            <p:cNvSpPr/>
            <p:nvPr/>
          </p:nvSpPr>
          <p:spPr>
            <a:xfrm>
              <a:off x="274320" y="2880360"/>
              <a:ext cx="1325880" cy="13716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Person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" name="Isosceles Triangle 209"/>
            <p:cNvSpPr/>
            <p:nvPr/>
          </p:nvSpPr>
          <p:spPr>
            <a:xfrm rot="10800000">
              <a:off x="1463040" y="2912364"/>
              <a:ext cx="91440" cy="73152"/>
            </a:xfrm>
            <a:prstGeom prst="triangle">
              <a:avLst/>
            </a:prstGeom>
            <a:solidFill>
              <a:schemeClr val="tx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320"/>
          <p:cNvGrpSpPr/>
          <p:nvPr/>
        </p:nvGrpSpPr>
        <p:grpSpPr>
          <a:xfrm>
            <a:off x="365760" y="2194560"/>
            <a:ext cx="4663440" cy="2560320"/>
            <a:chOff x="365760" y="2743200"/>
            <a:chExt cx="4663440" cy="2560320"/>
          </a:xfrm>
        </p:grpSpPr>
        <p:grpSp>
          <p:nvGrpSpPr>
            <p:cNvPr id="17" name="Group 154"/>
            <p:cNvGrpSpPr/>
            <p:nvPr/>
          </p:nvGrpSpPr>
          <p:grpSpPr>
            <a:xfrm>
              <a:off x="365760" y="3749040"/>
              <a:ext cx="4663440" cy="1554480"/>
              <a:chOff x="274320" y="2240280"/>
              <a:chExt cx="4663440" cy="1554480"/>
            </a:xfrm>
          </p:grpSpPr>
          <p:grpSp>
            <p:nvGrpSpPr>
              <p:cNvPr id="18" name="Group 88"/>
              <p:cNvGrpSpPr/>
              <p:nvPr/>
            </p:nvGrpSpPr>
            <p:grpSpPr>
              <a:xfrm>
                <a:off x="274320" y="2606040"/>
                <a:ext cx="4663440" cy="457200"/>
                <a:chOff x="274320" y="3108960"/>
                <a:chExt cx="4663440" cy="457200"/>
              </a:xfrm>
            </p:grpSpPr>
            <p:grpSp>
              <p:nvGrpSpPr>
                <p:cNvPr id="19" name="Group 61"/>
                <p:cNvGrpSpPr/>
                <p:nvPr/>
              </p:nvGrpSpPr>
              <p:grpSpPr>
                <a:xfrm>
                  <a:off x="274320" y="3108960"/>
                  <a:ext cx="4663440" cy="274320"/>
                  <a:chOff x="274320" y="2743200"/>
                  <a:chExt cx="4663440" cy="274320"/>
                </a:xfrm>
              </p:grpSpPr>
              <p:grpSp>
                <p:nvGrpSpPr>
                  <p:cNvPr id="20" name="Group 17"/>
                  <p:cNvGrpSpPr/>
                  <p:nvPr/>
                </p:nvGrpSpPr>
                <p:grpSpPr>
                  <a:xfrm>
                    <a:off x="274320" y="2880360"/>
                    <a:ext cx="4663440" cy="137160"/>
                    <a:chOff x="411480" y="2880360"/>
                    <a:chExt cx="4663440" cy="137160"/>
                  </a:xfrm>
                </p:grpSpPr>
                <p:sp>
                  <p:nvSpPr>
                    <p:cNvPr id="273" name="Rectangle 272"/>
                    <p:cNvSpPr/>
                    <p:nvPr/>
                  </p:nvSpPr>
                  <p:spPr>
                    <a:xfrm>
                      <a:off x="411480" y="2880360"/>
                      <a:ext cx="45262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Field Data</a:t>
                      </a:r>
                      <a:endParaRPr lang="en-US" sz="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74" name="Cross 273"/>
                    <p:cNvSpPr/>
                    <p:nvPr/>
                  </p:nvSpPr>
                  <p:spPr>
                    <a:xfrm>
                      <a:off x="4983480" y="29032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72" name="Rectangle 271"/>
                  <p:cNvSpPr/>
                  <p:nvPr/>
                </p:nvSpPr>
                <p:spPr>
                  <a:xfrm>
                    <a:off x="274320" y="2743200"/>
                    <a:ext cx="46634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Address</a:t>
                    </a:r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1" name="Group 87"/>
                <p:cNvGrpSpPr/>
                <p:nvPr/>
              </p:nvGrpSpPr>
              <p:grpSpPr>
                <a:xfrm>
                  <a:off x="274320" y="3429000"/>
                  <a:ext cx="4526280" cy="137160"/>
                  <a:chOff x="274320" y="3794760"/>
                  <a:chExt cx="4526280" cy="137160"/>
                </a:xfrm>
              </p:grpSpPr>
              <p:grpSp>
                <p:nvGrpSpPr>
                  <p:cNvPr id="22" name="Group 74"/>
                  <p:cNvGrpSpPr/>
                  <p:nvPr/>
                </p:nvGrpSpPr>
                <p:grpSpPr>
                  <a:xfrm>
                    <a:off x="274320" y="37947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69" name="Rectangle 268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70" name="Isosceles Triangle 269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3" name="Group 74"/>
                  <p:cNvGrpSpPr/>
                  <p:nvPr/>
                </p:nvGrpSpPr>
                <p:grpSpPr>
                  <a:xfrm>
                    <a:off x="1874520" y="37947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67" name="Rectangle 266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Residential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68" name="Isosceles Triangle 267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" name="Group 74"/>
                  <p:cNvGrpSpPr/>
                  <p:nvPr/>
                </p:nvGrpSpPr>
                <p:grpSpPr>
                  <a:xfrm>
                    <a:off x="3474720" y="37947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65" name="Rectangle 264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Public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66" name="Isosceles Triangle 265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31" name="Group 226"/>
              <p:cNvGrpSpPr/>
              <p:nvPr/>
            </p:nvGrpSpPr>
            <p:grpSpPr>
              <a:xfrm>
                <a:off x="274320" y="3200400"/>
                <a:ext cx="4663440" cy="594360"/>
                <a:chOff x="274320" y="3200400"/>
                <a:chExt cx="4663440" cy="594360"/>
              </a:xfrm>
            </p:grpSpPr>
            <p:grpSp>
              <p:nvGrpSpPr>
                <p:cNvPr id="257" name="Group 89"/>
                <p:cNvGrpSpPr/>
                <p:nvPr/>
              </p:nvGrpSpPr>
              <p:grpSpPr>
                <a:xfrm>
                  <a:off x="274320" y="3200400"/>
                  <a:ext cx="4663440" cy="274320"/>
                  <a:chOff x="274320" y="1828800"/>
                  <a:chExt cx="4663440" cy="274320"/>
                </a:xfrm>
              </p:grpSpPr>
              <p:grpSp>
                <p:nvGrpSpPr>
                  <p:cNvPr id="260" name="Group 76"/>
                  <p:cNvGrpSpPr/>
                  <p:nvPr/>
                </p:nvGrpSpPr>
                <p:grpSpPr>
                  <a:xfrm>
                    <a:off x="3474720" y="1828800"/>
                    <a:ext cx="1463040" cy="274320"/>
                    <a:chOff x="274320" y="2743200"/>
                    <a:chExt cx="1463040" cy="274320"/>
                  </a:xfrm>
                </p:grpSpPr>
                <p:sp>
                  <p:nvSpPr>
                    <p:cNvPr id="221" name="Rectangle 2"/>
                    <p:cNvSpPr/>
                    <p:nvPr/>
                  </p:nvSpPr>
                  <p:spPr>
                    <a:xfrm>
                      <a:off x="274320" y="2743200"/>
                      <a:ext cx="146304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tIns="0" rIns="45720" bIns="18288" rtlCol="0" anchor="b" anchorCtr="0"/>
                    <a:lstStyle/>
                    <a:p>
                      <a:endParaRPr 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261" name="Group 75"/>
                    <p:cNvGrpSpPr/>
                    <p:nvPr/>
                  </p:nvGrpSpPr>
                  <p:grpSpPr>
                    <a:xfrm>
                      <a:off x="274320" y="2880360"/>
                      <a:ext cx="1463040" cy="137160"/>
                      <a:chOff x="274320" y="2880360"/>
                      <a:chExt cx="1463040" cy="137160"/>
                    </a:xfrm>
                  </p:grpSpPr>
                  <p:sp>
                    <p:nvSpPr>
                      <p:cNvPr id="256" name="Cross 255"/>
                      <p:cNvSpPr/>
                      <p:nvPr/>
                    </p:nvSpPr>
                    <p:spPr>
                      <a:xfrm>
                        <a:off x="1645920" y="2903220"/>
                        <a:ext cx="91440" cy="91440"/>
                      </a:xfrm>
                      <a:prstGeom prst="plus">
                        <a:avLst>
                          <a:gd name="adj" fmla="val 34186"/>
                        </a:avLst>
                      </a:prstGeom>
                      <a:solidFill>
                        <a:schemeClr val="bg1">
                          <a:lumMod val="75000"/>
                        </a:schemeClr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262" name="Group 74"/>
                      <p:cNvGrpSpPr/>
                      <p:nvPr/>
                    </p:nvGrpSpPr>
                    <p:grpSpPr>
                      <a:xfrm>
                        <a:off x="274320" y="2880360"/>
                        <a:ext cx="1325880" cy="137160"/>
                        <a:chOff x="274320" y="2880360"/>
                        <a:chExt cx="1325880" cy="137160"/>
                      </a:xfrm>
                    </p:grpSpPr>
                    <p:sp>
                      <p:nvSpPr>
                        <p:cNvPr id="258" name="Rectangle 257"/>
                        <p:cNvSpPr/>
                        <p:nvPr/>
                      </p:nvSpPr>
                      <p:spPr>
                        <a:xfrm>
                          <a:off x="274320" y="2880360"/>
                          <a:ext cx="1325880" cy="13716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45720" rIns="45720" rtlCol="0" anchor="ctr" anchorCtr="0"/>
                        <a:lstStyle/>
                        <a:p>
                          <a:r>
                            <a:rPr lang="en-US" sz="600" dirty="0" smtClean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Current</a:t>
                          </a:r>
                          <a:endParaRPr lang="en-US" sz="6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259" name="Isosceles Triangle 7"/>
                        <p:cNvSpPr/>
                        <p:nvPr/>
                      </p:nvSpPr>
                      <p:spPr>
                        <a:xfrm rot="10800000">
                          <a:off x="1463040" y="2912364"/>
                          <a:ext cx="91440" cy="73152"/>
                        </a:xfrm>
                        <a:prstGeom prst="triangle">
                          <a:avLst/>
                        </a:prstGeom>
                        <a:solidFill>
                          <a:schemeClr val="tx1"/>
                        </a:solidFill>
                        <a:ln w="63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</p:grpSp>
              </p:grpSp>
              <p:grpSp>
                <p:nvGrpSpPr>
                  <p:cNvPr id="263" name="Group 88"/>
                  <p:cNvGrpSpPr/>
                  <p:nvPr/>
                </p:nvGrpSpPr>
                <p:grpSpPr>
                  <a:xfrm>
                    <a:off x="274320" y="1828800"/>
                    <a:ext cx="3063240" cy="274320"/>
                    <a:chOff x="274320" y="2743200"/>
                    <a:chExt cx="3063240" cy="274320"/>
                  </a:xfrm>
                </p:grpSpPr>
                <p:sp>
                  <p:nvSpPr>
                    <p:cNvPr id="212" name="Rectangle 211"/>
                    <p:cNvSpPr/>
                    <p:nvPr/>
                  </p:nvSpPr>
                  <p:spPr>
                    <a:xfrm>
                      <a:off x="274320" y="2880360"/>
                      <a:ext cx="29260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Field Data</a:t>
                      </a:r>
                      <a:endParaRPr lang="en-US" sz="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13" name="Rectangle 212"/>
                    <p:cNvSpPr/>
                    <p:nvPr/>
                  </p:nvSpPr>
                  <p:spPr>
                    <a:xfrm>
                      <a:off x="274320" y="2743200"/>
                      <a:ext cx="306324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tIns="0" rIns="45720" bIns="18288" rtlCol="0" anchor="b" anchorCtr="0"/>
                    <a:lstStyle/>
                    <a:p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Place of Residence</a:t>
                      </a:r>
                      <a:endParaRPr 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</p:grpSp>
            <p:grpSp>
              <p:nvGrpSpPr>
                <p:cNvPr id="264" name="Group 100"/>
                <p:cNvGrpSpPr/>
                <p:nvPr/>
              </p:nvGrpSpPr>
              <p:grpSpPr>
                <a:xfrm>
                  <a:off x="274320" y="3520440"/>
                  <a:ext cx="4663440" cy="274320"/>
                  <a:chOff x="274320" y="1828800"/>
                  <a:chExt cx="4663440" cy="274320"/>
                </a:xfrm>
              </p:grpSpPr>
              <p:grpSp>
                <p:nvGrpSpPr>
                  <p:cNvPr id="271" name="Group 76"/>
                  <p:cNvGrpSpPr/>
                  <p:nvPr/>
                </p:nvGrpSpPr>
                <p:grpSpPr>
                  <a:xfrm>
                    <a:off x="3474720" y="1828800"/>
                    <a:ext cx="1463040" cy="274320"/>
                    <a:chOff x="274320" y="2743200"/>
                    <a:chExt cx="1463040" cy="274320"/>
                  </a:xfrm>
                </p:grpSpPr>
                <p:sp>
                  <p:nvSpPr>
                    <p:cNvPr id="189" name="Rectangle 2"/>
                    <p:cNvSpPr/>
                    <p:nvPr/>
                  </p:nvSpPr>
                  <p:spPr>
                    <a:xfrm>
                      <a:off x="274320" y="2743200"/>
                      <a:ext cx="146304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tIns="0" rIns="45720" bIns="18288" rtlCol="0" anchor="b" anchorCtr="0"/>
                    <a:lstStyle/>
                    <a:p>
                      <a:endParaRPr 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275" name="Group 74"/>
                    <p:cNvGrpSpPr/>
                    <p:nvPr/>
                  </p:nvGrpSpPr>
                  <p:grpSpPr>
                    <a:xfrm>
                      <a:off x="274320" y="2880360"/>
                      <a:ext cx="1325880" cy="137160"/>
                      <a:chOff x="274320" y="2880360"/>
                      <a:chExt cx="1325880" cy="137160"/>
                    </a:xfrm>
                  </p:grpSpPr>
                  <p:sp>
                    <p:nvSpPr>
                      <p:cNvPr id="193" name="Rectangle 192"/>
                      <p:cNvSpPr/>
                      <p:nvPr/>
                    </p:nvSpPr>
                    <p:spPr>
                      <a:xfrm>
                        <a:off x="274320" y="2880360"/>
                        <a:ext cx="1325880" cy="1371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45720" rIns="45720" rtlCol="0" anchor="ctr" anchorCtr="0"/>
                      <a:lstStyle/>
                      <a:p>
                        <a:r>
                          <a:rPr lang="en-US" sz="600" dirty="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Current</a:t>
                        </a:r>
                        <a:endParaRPr lang="en-US" sz="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95" name="Isosceles Triangle 7"/>
                      <p:cNvSpPr/>
                      <p:nvPr/>
                    </p:nvSpPr>
                    <p:spPr>
                      <a:xfrm rot="10800000">
                        <a:off x="1463040" y="2912364"/>
                        <a:ext cx="91440" cy="73152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grpSp>
                <p:nvGrpSpPr>
                  <p:cNvPr id="276" name="Group 88"/>
                  <p:cNvGrpSpPr/>
                  <p:nvPr/>
                </p:nvGrpSpPr>
                <p:grpSpPr>
                  <a:xfrm>
                    <a:off x="274320" y="1828800"/>
                    <a:ext cx="3063240" cy="274320"/>
                    <a:chOff x="274320" y="2743200"/>
                    <a:chExt cx="3063240" cy="274320"/>
                  </a:xfrm>
                </p:grpSpPr>
                <p:sp>
                  <p:nvSpPr>
                    <p:cNvPr id="187" name="Rectangle 186"/>
                    <p:cNvSpPr/>
                    <p:nvPr/>
                  </p:nvSpPr>
                  <p:spPr>
                    <a:xfrm>
                      <a:off x="274320" y="2880360"/>
                      <a:ext cx="29260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Field Data</a:t>
                      </a:r>
                      <a:endParaRPr lang="en-US" sz="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88" name="Rectangle 187"/>
                    <p:cNvSpPr/>
                    <p:nvPr/>
                  </p:nvSpPr>
                  <p:spPr>
                    <a:xfrm>
                      <a:off x="274320" y="2743200"/>
                      <a:ext cx="306324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tIns="0" rIns="45720" bIns="18288" rtlCol="0" anchor="b" anchorCtr="0"/>
                    <a:lstStyle/>
                    <a:p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Country</a:t>
                      </a:r>
                      <a:endParaRPr 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277" name="Group 112"/>
              <p:cNvGrpSpPr/>
              <p:nvPr/>
            </p:nvGrpSpPr>
            <p:grpSpPr>
              <a:xfrm>
                <a:off x="274320" y="2240280"/>
                <a:ext cx="4663440" cy="274320"/>
                <a:chOff x="274320" y="1828800"/>
                <a:chExt cx="4663440" cy="274320"/>
              </a:xfrm>
            </p:grpSpPr>
            <p:grpSp>
              <p:nvGrpSpPr>
                <p:cNvPr id="280" name="Group 76"/>
                <p:cNvGrpSpPr/>
                <p:nvPr/>
              </p:nvGrpSpPr>
              <p:grpSpPr>
                <a:xfrm>
                  <a:off x="3474720" y="1828800"/>
                  <a:ext cx="1463040" cy="274320"/>
                  <a:chOff x="274320" y="2743200"/>
                  <a:chExt cx="1463040" cy="274320"/>
                </a:xfrm>
              </p:grpSpPr>
              <p:sp>
                <p:nvSpPr>
                  <p:cNvPr id="169" name="Rectangle 2"/>
                  <p:cNvSpPr/>
                  <p:nvPr/>
                </p:nvSpPr>
                <p:spPr>
                  <a:xfrm>
                    <a:off x="274320" y="2743200"/>
                    <a:ext cx="14630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81" name="Group 75"/>
                  <p:cNvGrpSpPr/>
                  <p:nvPr/>
                </p:nvGrpSpPr>
                <p:grpSpPr>
                  <a:xfrm>
                    <a:off x="274320" y="2880360"/>
                    <a:ext cx="1463040" cy="137160"/>
                    <a:chOff x="274320" y="2880360"/>
                    <a:chExt cx="1463040" cy="137160"/>
                  </a:xfrm>
                </p:grpSpPr>
                <p:sp>
                  <p:nvSpPr>
                    <p:cNvPr id="174" name="Cross 173"/>
                    <p:cNvSpPr/>
                    <p:nvPr/>
                  </p:nvSpPr>
                  <p:spPr>
                    <a:xfrm>
                      <a:off x="1645920" y="29032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282" name="Group 74"/>
                    <p:cNvGrpSpPr/>
                    <p:nvPr/>
                  </p:nvGrpSpPr>
                  <p:grpSpPr>
                    <a:xfrm>
                      <a:off x="274320" y="2880360"/>
                      <a:ext cx="1325880" cy="137160"/>
                      <a:chOff x="274320" y="2880360"/>
                      <a:chExt cx="1325880" cy="137160"/>
                    </a:xfrm>
                  </p:grpSpPr>
                  <p:sp>
                    <p:nvSpPr>
                      <p:cNvPr id="178" name="Rectangle 177"/>
                      <p:cNvSpPr/>
                      <p:nvPr/>
                    </p:nvSpPr>
                    <p:spPr>
                      <a:xfrm>
                        <a:off x="274320" y="2880360"/>
                        <a:ext cx="1325880" cy="1371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45720" rIns="45720" rtlCol="0" anchor="ctr" anchorCtr="0"/>
                      <a:lstStyle/>
                      <a:p>
                        <a:r>
                          <a:rPr lang="en-US" sz="600" dirty="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Current</a:t>
                        </a:r>
                        <a:endParaRPr lang="en-US" sz="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9" name="Isosceles Triangle 7"/>
                      <p:cNvSpPr/>
                      <p:nvPr/>
                    </p:nvSpPr>
                    <p:spPr>
                      <a:xfrm rot="10800000">
                        <a:off x="1463040" y="2912364"/>
                        <a:ext cx="91440" cy="73152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289" name="Group 88"/>
                <p:cNvGrpSpPr/>
                <p:nvPr/>
              </p:nvGrpSpPr>
              <p:grpSpPr>
                <a:xfrm>
                  <a:off x="274320" y="1828800"/>
                  <a:ext cx="3063240" cy="274320"/>
                  <a:chOff x="274320" y="2743200"/>
                  <a:chExt cx="3063240" cy="274320"/>
                </a:xfrm>
              </p:grpSpPr>
              <p:sp>
                <p:nvSpPr>
                  <p:cNvPr id="167" name="Rectangle 166"/>
                  <p:cNvSpPr/>
                  <p:nvPr/>
                </p:nvSpPr>
                <p:spPr>
                  <a:xfrm>
                    <a:off x="274320" y="2880360"/>
                    <a:ext cx="29260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8" name="Rectangle 167"/>
                  <p:cNvSpPr/>
                  <p:nvPr/>
                </p:nvSpPr>
                <p:spPr>
                  <a:xfrm>
                    <a:off x="274320" y="2743200"/>
                    <a:ext cx="30632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Language</a:t>
                    </a:r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290" name="Group 107"/>
            <p:cNvGrpSpPr/>
            <p:nvPr/>
          </p:nvGrpSpPr>
          <p:grpSpPr>
            <a:xfrm>
              <a:off x="365760" y="2743200"/>
              <a:ext cx="4526280" cy="274320"/>
              <a:chOff x="274320" y="274320"/>
              <a:chExt cx="4526280" cy="274320"/>
            </a:xfrm>
          </p:grpSpPr>
          <p:grpSp>
            <p:nvGrpSpPr>
              <p:cNvPr id="291" name="Group 106"/>
              <p:cNvGrpSpPr/>
              <p:nvPr/>
            </p:nvGrpSpPr>
            <p:grpSpPr>
              <a:xfrm>
                <a:off x="1691640" y="274320"/>
                <a:ext cx="3108960" cy="274320"/>
                <a:chOff x="274320" y="822960"/>
                <a:chExt cx="3108960" cy="274320"/>
              </a:xfrm>
            </p:grpSpPr>
            <p:grpSp>
              <p:nvGrpSpPr>
                <p:cNvPr id="294" name="Group 26"/>
                <p:cNvGrpSpPr/>
                <p:nvPr/>
              </p:nvGrpSpPr>
              <p:grpSpPr>
                <a:xfrm>
                  <a:off x="27432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287" name="Rectangle 4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Salzburg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8" name="Rectangle 3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City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95" name="Group 622"/>
                <p:cNvGrpSpPr/>
                <p:nvPr/>
              </p:nvGrpSpPr>
              <p:grpSpPr>
                <a:xfrm>
                  <a:off x="132588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285" name="Rectangle 284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6" name="Rectangle 8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County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96" name="Group 61"/>
                <p:cNvGrpSpPr/>
                <p:nvPr/>
              </p:nvGrpSpPr>
              <p:grpSpPr>
                <a:xfrm>
                  <a:off x="237744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283" name="Rectangle 282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4" name="Rectangle 283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Country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303" name="Group 26"/>
              <p:cNvGrpSpPr/>
              <p:nvPr/>
            </p:nvGrpSpPr>
            <p:grpSpPr>
              <a:xfrm>
                <a:off x="274320" y="27432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78" name="Rectangle 277"/>
                <p:cNvSpPr/>
                <p:nvPr/>
              </p:nvSpPr>
              <p:spPr>
                <a:xfrm>
                  <a:off x="27432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1756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9" name="Rectangle 278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Birth Date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305" name="Group 107"/>
            <p:cNvGrpSpPr/>
            <p:nvPr/>
          </p:nvGrpSpPr>
          <p:grpSpPr>
            <a:xfrm>
              <a:off x="365760" y="3063240"/>
              <a:ext cx="4526280" cy="274320"/>
              <a:chOff x="274320" y="274320"/>
              <a:chExt cx="4526280" cy="274320"/>
            </a:xfrm>
          </p:grpSpPr>
          <p:grpSp>
            <p:nvGrpSpPr>
              <p:cNvPr id="306" name="Group 106"/>
              <p:cNvGrpSpPr/>
              <p:nvPr/>
            </p:nvGrpSpPr>
            <p:grpSpPr>
              <a:xfrm>
                <a:off x="1691640" y="274320"/>
                <a:ext cx="3108960" cy="274320"/>
                <a:chOff x="274320" y="822960"/>
                <a:chExt cx="3108960" cy="274320"/>
              </a:xfrm>
            </p:grpSpPr>
            <p:grpSp>
              <p:nvGrpSpPr>
                <p:cNvPr id="307" name="Group 26"/>
                <p:cNvGrpSpPr/>
                <p:nvPr/>
              </p:nvGrpSpPr>
              <p:grpSpPr>
                <a:xfrm>
                  <a:off x="27432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301" name="Rectangle 4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Prague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02" name="Rectangle 3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City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308" name="Group 56"/>
                <p:cNvGrpSpPr/>
                <p:nvPr/>
              </p:nvGrpSpPr>
              <p:grpSpPr>
                <a:xfrm>
                  <a:off x="132588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299" name="Rectangle 298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00" name="Rectangle 8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County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310" name="Group 61"/>
                <p:cNvGrpSpPr/>
                <p:nvPr/>
              </p:nvGrpSpPr>
              <p:grpSpPr>
                <a:xfrm>
                  <a:off x="237744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297" name="Rectangle 296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Country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314" name="Group 26"/>
              <p:cNvGrpSpPr/>
              <p:nvPr/>
            </p:nvGrpSpPr>
            <p:grpSpPr>
              <a:xfrm>
                <a:off x="274320" y="27432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92" name="Rectangle 291"/>
                <p:cNvSpPr/>
                <p:nvPr/>
              </p:nvSpPr>
              <p:spPr>
                <a:xfrm>
                  <a:off x="27432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1791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3" name="Rectangle 292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Death Date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318" name="Group 316"/>
            <p:cNvGrpSpPr/>
            <p:nvPr/>
          </p:nvGrpSpPr>
          <p:grpSpPr>
            <a:xfrm>
              <a:off x="365760" y="3520440"/>
              <a:ext cx="2240280" cy="137160"/>
              <a:chOff x="274320" y="3794760"/>
              <a:chExt cx="2240280" cy="137160"/>
            </a:xfrm>
          </p:grpSpPr>
          <p:sp>
            <p:nvSpPr>
              <p:cNvPr id="304" name="Rectangle 303"/>
              <p:cNvSpPr/>
              <p:nvPr/>
            </p:nvSpPr>
            <p:spPr>
              <a:xfrm>
                <a:off x="274320" y="3794760"/>
                <a:ext cx="45720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pPr algn="r"/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Gender: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96" name="Group 315"/>
              <p:cNvGrpSpPr/>
              <p:nvPr/>
            </p:nvGrpSpPr>
            <p:grpSpPr>
              <a:xfrm>
                <a:off x="777240" y="3794760"/>
                <a:ext cx="1737360" cy="137160"/>
                <a:chOff x="777240" y="3794760"/>
                <a:chExt cx="1737360" cy="137160"/>
              </a:xfrm>
            </p:grpSpPr>
            <p:grpSp>
              <p:nvGrpSpPr>
                <p:cNvPr id="97" name="Group 23"/>
                <p:cNvGrpSpPr/>
                <p:nvPr/>
              </p:nvGrpSpPr>
              <p:grpSpPr>
                <a:xfrm>
                  <a:off x="777240" y="3794760"/>
                  <a:ext cx="548640" cy="137160"/>
                  <a:chOff x="274320" y="2423160"/>
                  <a:chExt cx="548640" cy="137160"/>
                </a:xfrm>
              </p:grpSpPr>
              <p:sp>
                <p:nvSpPr>
                  <p:cNvPr id="317" name="Rectangle 316"/>
                  <p:cNvSpPr/>
                  <p:nvPr/>
                </p:nvSpPr>
                <p:spPr>
                  <a:xfrm>
                    <a:off x="274320" y="2423160"/>
                    <a:ext cx="5486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Male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98" name="Group 22"/>
                  <p:cNvGrpSpPr/>
                  <p:nvPr/>
                </p:nvGrpSpPr>
                <p:grpSpPr>
                  <a:xfrm>
                    <a:off x="320040" y="2446020"/>
                    <a:ext cx="91440" cy="91440"/>
                    <a:chOff x="822960" y="1828800"/>
                    <a:chExt cx="91440" cy="91440"/>
                  </a:xfrm>
                </p:grpSpPr>
                <p:sp>
                  <p:nvSpPr>
                    <p:cNvPr id="319" name="Oval 318"/>
                    <p:cNvSpPr/>
                    <p:nvPr/>
                  </p:nvSpPr>
                  <p:spPr>
                    <a:xfrm>
                      <a:off x="822960" y="1828800"/>
                      <a:ext cx="91440" cy="914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0" name="Oval 319"/>
                    <p:cNvSpPr/>
                    <p:nvPr/>
                  </p:nvSpPr>
                  <p:spPr>
                    <a:xfrm>
                      <a:off x="841248" y="1847088"/>
                      <a:ext cx="54864" cy="5486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1270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99" name="Group 23"/>
                <p:cNvGrpSpPr/>
                <p:nvPr/>
              </p:nvGrpSpPr>
              <p:grpSpPr>
                <a:xfrm>
                  <a:off x="1371600" y="3794760"/>
                  <a:ext cx="548640" cy="137160"/>
                  <a:chOff x="274320" y="2423160"/>
                  <a:chExt cx="548640" cy="137160"/>
                </a:xfrm>
              </p:grpSpPr>
              <p:sp>
                <p:nvSpPr>
                  <p:cNvPr id="313" name="Rectangle 312"/>
                  <p:cNvSpPr/>
                  <p:nvPr/>
                </p:nvSpPr>
                <p:spPr>
                  <a:xfrm>
                    <a:off x="274320" y="2423160"/>
                    <a:ext cx="5486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Female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00" name="Group 308"/>
                  <p:cNvGrpSpPr/>
                  <p:nvPr/>
                </p:nvGrpSpPr>
                <p:grpSpPr>
                  <a:xfrm>
                    <a:off x="320040" y="2446020"/>
                    <a:ext cx="91440" cy="91440"/>
                    <a:chOff x="822960" y="1828800"/>
                    <a:chExt cx="91440" cy="91440"/>
                  </a:xfrm>
                </p:grpSpPr>
                <p:sp>
                  <p:nvSpPr>
                    <p:cNvPr id="315" name="Oval 314"/>
                    <p:cNvSpPr/>
                    <p:nvPr/>
                  </p:nvSpPr>
                  <p:spPr>
                    <a:xfrm>
                      <a:off x="822960" y="1828800"/>
                      <a:ext cx="91440" cy="914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6" name="Oval 315"/>
                    <p:cNvSpPr/>
                    <p:nvPr/>
                  </p:nvSpPr>
                  <p:spPr>
                    <a:xfrm>
                      <a:off x="841248" y="1847088"/>
                      <a:ext cx="54864" cy="5486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01" name="Group 23"/>
                <p:cNvGrpSpPr/>
                <p:nvPr/>
              </p:nvGrpSpPr>
              <p:grpSpPr>
                <a:xfrm>
                  <a:off x="1965960" y="3794760"/>
                  <a:ext cx="548640" cy="137160"/>
                  <a:chOff x="274320" y="2423160"/>
                  <a:chExt cx="548640" cy="137160"/>
                </a:xfrm>
              </p:grpSpPr>
              <p:sp>
                <p:nvSpPr>
                  <p:cNvPr id="309" name="Rectangle 308"/>
                  <p:cNvSpPr/>
                  <p:nvPr/>
                </p:nvSpPr>
                <p:spPr>
                  <a:xfrm>
                    <a:off x="274320" y="2423160"/>
                    <a:ext cx="5486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Other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02" name="Group 22"/>
                  <p:cNvGrpSpPr/>
                  <p:nvPr/>
                </p:nvGrpSpPr>
                <p:grpSpPr>
                  <a:xfrm>
                    <a:off x="320040" y="2446020"/>
                    <a:ext cx="91440" cy="91440"/>
                    <a:chOff x="822960" y="1828800"/>
                    <a:chExt cx="91440" cy="91440"/>
                  </a:xfrm>
                </p:grpSpPr>
                <p:sp>
                  <p:nvSpPr>
                    <p:cNvPr id="311" name="Oval 310"/>
                    <p:cNvSpPr/>
                    <p:nvPr/>
                  </p:nvSpPr>
                  <p:spPr>
                    <a:xfrm>
                      <a:off x="822960" y="1828800"/>
                      <a:ext cx="91440" cy="914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Oval 311"/>
                    <p:cNvSpPr/>
                    <p:nvPr/>
                  </p:nvSpPr>
                  <p:spPr>
                    <a:xfrm>
                      <a:off x="841248" y="1847088"/>
                      <a:ext cx="54864" cy="5486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</p:grpSp>
      <p:grpSp>
        <p:nvGrpSpPr>
          <p:cNvPr id="103" name="Group 257"/>
          <p:cNvGrpSpPr/>
          <p:nvPr/>
        </p:nvGrpSpPr>
        <p:grpSpPr>
          <a:xfrm>
            <a:off x="274320" y="1005840"/>
            <a:ext cx="4846320" cy="137160"/>
            <a:chOff x="2148840" y="1051560"/>
            <a:chExt cx="4846320" cy="137160"/>
          </a:xfrm>
        </p:grpSpPr>
        <p:grpSp>
          <p:nvGrpSpPr>
            <p:cNvPr id="104" name="Group 20"/>
            <p:cNvGrpSpPr/>
            <p:nvPr/>
          </p:nvGrpSpPr>
          <p:grpSpPr>
            <a:xfrm>
              <a:off x="2148840" y="1051560"/>
              <a:ext cx="4846320" cy="137160"/>
              <a:chOff x="2148840" y="1417320"/>
              <a:chExt cx="4846320" cy="137160"/>
            </a:xfrm>
          </p:grpSpPr>
          <p:sp>
            <p:nvSpPr>
              <p:cNvPr id="327" name="Rectangle 326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8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</a:p>
            </p:txBody>
          </p:sp>
        </p:grpSp>
        <p:grpSp>
          <p:nvGrpSpPr>
            <p:cNvPr id="105" name="Group 31"/>
            <p:cNvGrpSpPr/>
            <p:nvPr/>
          </p:nvGrpSpPr>
          <p:grpSpPr>
            <a:xfrm>
              <a:off x="2148840" y="1051560"/>
              <a:ext cx="4846320" cy="137160"/>
              <a:chOff x="2148840" y="1828800"/>
              <a:chExt cx="4846320" cy="137160"/>
            </a:xfrm>
          </p:grpSpPr>
          <p:sp>
            <p:nvSpPr>
              <p:cNvPr id="325" name="Rectangle 324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6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334" name="Rectangle 333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5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</a:p>
            </p:txBody>
          </p:sp>
        </p:grpSp>
        <p:grpSp>
          <p:nvGrpSpPr>
            <p:cNvPr id="10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332" name="Rectangle 331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9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110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166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70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71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53" name="TextBox 152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11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164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5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2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156" name="TextBox 155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13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162" name="TextBox 161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3" name="TextBox 162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114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173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5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177" name="Rectangle 176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16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182" name="Rectangle 181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8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85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6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22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194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3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97" name="Rectangle 196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598932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Sonatas, violin, continuo B.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5, G minor.</a:t>
                </a: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7" name="Rectangle 116"/>
          <p:cNvSpPr/>
          <p:nvPr/>
        </p:nvSpPr>
        <p:spPr>
          <a:xfrm>
            <a:off x="274320" y="1188720"/>
            <a:ext cx="4846320" cy="493776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19" name="Rectangle 118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 contributor]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 contributor]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1" name="Rectangle 120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Name &amp; Information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Dates &amp; Origin/Location Information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Notes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5"/>
          <p:cNvGrpSpPr/>
          <p:nvPr/>
        </p:nvGrpSpPr>
        <p:grpSpPr>
          <a:xfrm>
            <a:off x="320041" y="1234440"/>
            <a:ext cx="4754884" cy="274320"/>
            <a:chOff x="1371600" y="2073592"/>
            <a:chExt cx="4860548" cy="274320"/>
          </a:xfrm>
          <a:noFill/>
        </p:grpSpPr>
        <p:sp>
          <p:nvSpPr>
            <p:cNvPr id="198" name="Rectangle 2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200" name="Rectangle 3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grpFill/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Mozart, Wolfgang Amadeus (1756-1791)</a:t>
              </a:r>
            </a:p>
          </p:txBody>
        </p:sp>
      </p:grpSp>
      <p:grpSp>
        <p:nvGrpSpPr>
          <p:cNvPr id="14" name="Group 74"/>
          <p:cNvGrpSpPr/>
          <p:nvPr/>
        </p:nvGrpSpPr>
        <p:grpSpPr>
          <a:xfrm>
            <a:off x="3703320" y="1280160"/>
            <a:ext cx="1325880" cy="137160"/>
            <a:chOff x="274320" y="2880360"/>
            <a:chExt cx="1325880" cy="137160"/>
          </a:xfrm>
          <a:noFill/>
        </p:grpSpPr>
        <p:sp>
          <p:nvSpPr>
            <p:cNvPr id="209" name="Rectangle 208"/>
            <p:cNvSpPr/>
            <p:nvPr/>
          </p:nvSpPr>
          <p:spPr>
            <a:xfrm>
              <a:off x="274320" y="2880360"/>
              <a:ext cx="1325880" cy="13716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Person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" name="Isosceles Triangle 209"/>
            <p:cNvSpPr/>
            <p:nvPr/>
          </p:nvSpPr>
          <p:spPr>
            <a:xfrm rot="10800000">
              <a:off x="1463040" y="2912364"/>
              <a:ext cx="91440" cy="73152"/>
            </a:xfrm>
            <a:prstGeom prst="triangle">
              <a:avLst/>
            </a:prstGeom>
            <a:solidFill>
              <a:schemeClr val="tx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13"/>
          <p:cNvGrpSpPr/>
          <p:nvPr/>
        </p:nvGrpSpPr>
        <p:grpSpPr>
          <a:xfrm>
            <a:off x="365760" y="2377440"/>
            <a:ext cx="4663440" cy="320040"/>
            <a:chOff x="274320" y="2743200"/>
            <a:chExt cx="4663440" cy="320040"/>
          </a:xfrm>
        </p:grpSpPr>
        <p:sp>
          <p:nvSpPr>
            <p:cNvPr id="118" name="Rectangle 117"/>
            <p:cNvSpPr/>
            <p:nvPr/>
          </p:nvSpPr>
          <p:spPr>
            <a:xfrm>
              <a:off x="274320" y="2926080"/>
              <a:ext cx="45262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Field Data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" name="Group 28"/>
            <p:cNvGrpSpPr/>
            <p:nvPr/>
          </p:nvGrpSpPr>
          <p:grpSpPr>
            <a:xfrm>
              <a:off x="274320" y="2743200"/>
              <a:ext cx="4663440" cy="137160"/>
              <a:chOff x="274320" y="2743200"/>
              <a:chExt cx="4663440" cy="137160"/>
            </a:xfrm>
          </p:grpSpPr>
          <p:grpSp>
            <p:nvGrpSpPr>
              <p:cNvPr id="18" name="Group 27"/>
              <p:cNvGrpSpPr/>
              <p:nvPr/>
            </p:nvGrpSpPr>
            <p:grpSpPr>
              <a:xfrm>
                <a:off x="3474720" y="2743200"/>
                <a:ext cx="1463040" cy="137160"/>
                <a:chOff x="3474720" y="2743200"/>
                <a:chExt cx="1463040" cy="137160"/>
              </a:xfrm>
            </p:grpSpPr>
            <p:sp>
              <p:nvSpPr>
                <p:cNvPr id="125" name="Cross 124"/>
                <p:cNvSpPr/>
                <p:nvPr/>
              </p:nvSpPr>
              <p:spPr>
                <a:xfrm>
                  <a:off x="4846320" y="276606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9" name="Group 22"/>
                <p:cNvGrpSpPr/>
                <p:nvPr/>
              </p:nvGrpSpPr>
              <p:grpSpPr>
                <a:xfrm>
                  <a:off x="3474720" y="2743200"/>
                  <a:ext cx="1325880" cy="137160"/>
                  <a:chOff x="274320" y="2743200"/>
                  <a:chExt cx="1325880" cy="137160"/>
                </a:xfrm>
              </p:grpSpPr>
              <p:sp>
                <p:nvSpPr>
                  <p:cNvPr id="128" name="Rectangle 127"/>
                  <p:cNvSpPr/>
                  <p:nvPr/>
                </p:nvSpPr>
                <p:spPr>
                  <a:xfrm>
                    <a:off x="274320" y="274320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Note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9" name="Isosceles Triangle 128"/>
                  <p:cNvSpPr/>
                  <p:nvPr/>
                </p:nvSpPr>
                <p:spPr>
                  <a:xfrm rot="10800000">
                    <a:off x="1463040" y="2775205"/>
                    <a:ext cx="91440" cy="73152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24" name="Rectangle 123"/>
              <p:cNvSpPr/>
              <p:nvPr/>
            </p:nvSpPr>
            <p:spPr>
              <a:xfrm>
                <a:off x="274320" y="2743200"/>
                <a:ext cx="3154680" cy="137160"/>
              </a:xfrm>
              <a:prstGeom prst="rect">
                <a:avLst/>
              </a:prstGeom>
              <a:solidFill>
                <a:srgbClr val="F0F0B6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 anchorCtr="0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0" name="Group 257"/>
          <p:cNvGrpSpPr/>
          <p:nvPr/>
        </p:nvGrpSpPr>
        <p:grpSpPr>
          <a:xfrm>
            <a:off x="274320" y="1005840"/>
            <a:ext cx="4846320" cy="137160"/>
            <a:chOff x="2148840" y="1051560"/>
            <a:chExt cx="4846320" cy="137160"/>
          </a:xfrm>
        </p:grpSpPr>
        <p:grpSp>
          <p:nvGrpSpPr>
            <p:cNvPr id="21" name="Group 20"/>
            <p:cNvGrpSpPr/>
            <p:nvPr/>
          </p:nvGrpSpPr>
          <p:grpSpPr>
            <a:xfrm>
              <a:off x="2148840" y="1051560"/>
              <a:ext cx="4846320" cy="137160"/>
              <a:chOff x="2148840" y="1417320"/>
              <a:chExt cx="4846320" cy="137160"/>
            </a:xfrm>
          </p:grpSpPr>
          <p:sp>
            <p:nvSpPr>
              <p:cNvPr id="145" name="Rectangle 144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</a:p>
            </p:txBody>
          </p:sp>
        </p:grpSp>
        <p:grpSp>
          <p:nvGrpSpPr>
            <p:cNvPr id="22" name="Group 31"/>
            <p:cNvGrpSpPr/>
            <p:nvPr/>
          </p:nvGrpSpPr>
          <p:grpSpPr>
            <a:xfrm>
              <a:off x="2148840" y="1051560"/>
              <a:ext cx="4846320" cy="137160"/>
              <a:chOff x="2148840" y="1828800"/>
              <a:chExt cx="4846320" cy="137160"/>
            </a:xfrm>
          </p:grpSpPr>
          <p:sp>
            <p:nvSpPr>
              <p:cNvPr id="143" name="Rectangle 142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3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24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2" name="Rectangle 151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</a:p>
            </p:txBody>
          </p:sp>
        </p:grpSp>
        <p:grpSp>
          <p:nvGrpSpPr>
            <p:cNvPr id="3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0" name="Rectangle 149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6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97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170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71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72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56" name="TextBox 155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98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168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9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9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163" name="TextBox 162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00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166" name="TextBox 165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7" name="TextBox 166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101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174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2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177" name="Rectangle 176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03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180" name="Rectangle 179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4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82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3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05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186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6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88" name="Rectangle 187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256" name="Rectangle 255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7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07" name="Rectangle 206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9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276" name="Rectangle 275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Adagios, violin, orchestra, K. 261, E major.</a:t>
              </a:r>
            </a:p>
          </p:txBody>
        </p:sp>
      </p:grpSp>
      <p:sp>
        <p:nvSpPr>
          <p:cNvPr id="189" name="Rectangle 188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45"/>
          <p:cNvGrpSpPr/>
          <p:nvPr/>
        </p:nvGrpSpPr>
        <p:grpSpPr>
          <a:xfrm>
            <a:off x="320040" y="2011680"/>
            <a:ext cx="4754880" cy="137160"/>
            <a:chOff x="2468880" y="1828800"/>
            <a:chExt cx="4754880" cy="137160"/>
          </a:xfrm>
        </p:grpSpPr>
        <p:sp>
          <p:nvSpPr>
            <p:cNvPr id="293" name="Rectangle 292"/>
            <p:cNvSpPr/>
            <p:nvPr/>
          </p:nvSpPr>
          <p:spPr>
            <a:xfrm>
              <a:off x="2468880" y="1828800"/>
              <a:ext cx="475488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Mozart, Wolfgang Amadeus (1756-1791)</a:t>
              </a:r>
            </a:p>
          </p:txBody>
        </p:sp>
        <p:grpSp>
          <p:nvGrpSpPr>
            <p:cNvPr id="11" name="Group 11"/>
            <p:cNvGrpSpPr/>
            <p:nvPr/>
          </p:nvGrpSpPr>
          <p:grpSpPr>
            <a:xfrm>
              <a:off x="2468880" y="1828800"/>
              <a:ext cx="4206240" cy="137160"/>
              <a:chOff x="2468880" y="457200"/>
              <a:chExt cx="4206240" cy="137160"/>
            </a:xfrm>
          </p:grpSpPr>
          <p:sp>
            <p:nvSpPr>
              <p:cNvPr id="296" name="Rectangle 295"/>
              <p:cNvSpPr/>
              <p:nvPr/>
            </p:nvSpPr>
            <p:spPr>
              <a:xfrm>
                <a:off x="2468880" y="457200"/>
                <a:ext cx="42062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" name="Rectangle 296"/>
              <p:cNvSpPr/>
              <p:nvPr/>
            </p:nvSpPr>
            <p:spPr>
              <a:xfrm>
                <a:off x="2560320" y="457200"/>
                <a:ext cx="13716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5" name="Rectangle 294"/>
            <p:cNvSpPr/>
            <p:nvPr/>
          </p:nvSpPr>
          <p:spPr>
            <a:xfrm>
              <a:off x="2468880" y="1828800"/>
              <a:ext cx="475488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pPr algn="r"/>
              <a:r>
                <a:rPr lang="en-US" sz="600" dirty="0" smtClean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rPr>
                <a:t>[create link] [cancel]</a:t>
              </a:r>
              <a:endParaRPr lang="en-US" sz="600" dirty="0">
                <a:solidFill>
                  <a:srgbClr val="003CB4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14" name="Rectangle 11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work]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work]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4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</a:p>
            </p:txBody>
          </p:sp>
        </p:grpSp>
        <p:grpSp>
          <p:nvGrpSpPr>
            <p:cNvPr id="16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" name="Group 74"/>
          <p:cNvGrpSpPr/>
          <p:nvPr/>
        </p:nvGrpSpPr>
        <p:grpSpPr>
          <a:xfrm>
            <a:off x="2743200" y="2011680"/>
            <a:ext cx="1325880" cy="137160"/>
            <a:chOff x="274320" y="2880360"/>
            <a:chExt cx="1325880" cy="137160"/>
          </a:xfrm>
        </p:grpSpPr>
        <p:sp>
          <p:nvSpPr>
            <p:cNvPr id="129" name="Rectangle 128"/>
            <p:cNvSpPr/>
            <p:nvPr/>
          </p:nvSpPr>
          <p:spPr>
            <a:xfrm>
              <a:off x="274320" y="2880360"/>
              <a:ext cx="13258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i="1" dirty="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Select Role</a:t>
              </a:r>
              <a:endParaRPr lang="en-US" sz="600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" name="Isosceles Triangle 129"/>
            <p:cNvSpPr/>
            <p:nvPr/>
          </p:nvSpPr>
          <p:spPr>
            <a:xfrm rot="10800000">
              <a:off x="1463040" y="2912364"/>
              <a:ext cx="91440" cy="73152"/>
            </a:xfrm>
            <a:prstGeom prst="triangle">
              <a:avLst/>
            </a:prstGeom>
            <a:solidFill>
              <a:schemeClr val="tx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19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142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43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44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33" name="TextBox 132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0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140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136" name="TextBox 135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2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138" name="TextBox 137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9" name="TextBox 138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3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146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148" name="Rectangle 147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1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151" name="Rectangle 150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58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53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259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156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0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256" name="Rectangle 255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7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07" name="Rectangle 206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9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276" name="Rectangle 275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Adagios, violin, orchestra, K. 261, E major.</a:t>
              </a:r>
            </a:p>
          </p:txBody>
        </p:sp>
      </p:grpSp>
      <p:sp>
        <p:nvSpPr>
          <p:cNvPr id="189" name="Rectangle 188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45"/>
          <p:cNvGrpSpPr/>
          <p:nvPr/>
        </p:nvGrpSpPr>
        <p:grpSpPr>
          <a:xfrm>
            <a:off x="320040" y="2011680"/>
            <a:ext cx="4754880" cy="137160"/>
            <a:chOff x="2468880" y="1828800"/>
            <a:chExt cx="4754880" cy="137160"/>
          </a:xfrm>
        </p:grpSpPr>
        <p:sp>
          <p:nvSpPr>
            <p:cNvPr id="293" name="Rectangle 292"/>
            <p:cNvSpPr/>
            <p:nvPr/>
          </p:nvSpPr>
          <p:spPr>
            <a:xfrm>
              <a:off x="2468880" y="1828800"/>
              <a:ext cx="475488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Mozart, Wolfgang Amadeus (1756-1791)</a:t>
              </a:r>
            </a:p>
          </p:txBody>
        </p:sp>
        <p:grpSp>
          <p:nvGrpSpPr>
            <p:cNvPr id="11" name="Group 11"/>
            <p:cNvGrpSpPr/>
            <p:nvPr/>
          </p:nvGrpSpPr>
          <p:grpSpPr>
            <a:xfrm>
              <a:off x="2468880" y="1828800"/>
              <a:ext cx="4206240" cy="137160"/>
              <a:chOff x="2468880" y="457200"/>
              <a:chExt cx="4206240" cy="137160"/>
            </a:xfrm>
          </p:grpSpPr>
          <p:sp>
            <p:nvSpPr>
              <p:cNvPr id="296" name="Rectangle 295"/>
              <p:cNvSpPr/>
              <p:nvPr/>
            </p:nvSpPr>
            <p:spPr>
              <a:xfrm>
                <a:off x="2468880" y="457200"/>
                <a:ext cx="42062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" name="Rectangle 296"/>
              <p:cNvSpPr/>
              <p:nvPr/>
            </p:nvSpPr>
            <p:spPr>
              <a:xfrm>
                <a:off x="2560320" y="457200"/>
                <a:ext cx="13716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5" name="Rectangle 294"/>
            <p:cNvSpPr/>
            <p:nvPr/>
          </p:nvSpPr>
          <p:spPr>
            <a:xfrm>
              <a:off x="2468880" y="1828800"/>
              <a:ext cx="475488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pPr algn="r"/>
              <a:r>
                <a:rPr lang="en-US" sz="600" dirty="0" smtClean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rPr>
                <a:t>[create link] [cancel]</a:t>
              </a:r>
              <a:endParaRPr lang="en-US" sz="600" dirty="0">
                <a:solidFill>
                  <a:srgbClr val="003CB4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14" name="Rectangle 11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work]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work]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4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</a:p>
            </p:txBody>
          </p:sp>
        </p:grpSp>
        <p:grpSp>
          <p:nvGrpSpPr>
            <p:cNvPr id="16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" name="Group 74"/>
          <p:cNvGrpSpPr/>
          <p:nvPr/>
        </p:nvGrpSpPr>
        <p:grpSpPr>
          <a:xfrm>
            <a:off x="2743200" y="2011680"/>
            <a:ext cx="1325880" cy="137160"/>
            <a:chOff x="274320" y="2880360"/>
            <a:chExt cx="1325880" cy="137160"/>
          </a:xfrm>
        </p:grpSpPr>
        <p:sp>
          <p:nvSpPr>
            <p:cNvPr id="129" name="Rectangle 128"/>
            <p:cNvSpPr/>
            <p:nvPr/>
          </p:nvSpPr>
          <p:spPr>
            <a:xfrm>
              <a:off x="274320" y="2880360"/>
              <a:ext cx="13258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i="1" dirty="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Select Role</a:t>
              </a:r>
              <a:endParaRPr lang="en-US" sz="600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" name="Isosceles Triangle 129"/>
            <p:cNvSpPr/>
            <p:nvPr/>
          </p:nvSpPr>
          <p:spPr>
            <a:xfrm rot="10800000">
              <a:off x="1463040" y="2912364"/>
              <a:ext cx="91440" cy="73152"/>
            </a:xfrm>
            <a:prstGeom prst="triangle">
              <a:avLst/>
            </a:prstGeom>
            <a:solidFill>
              <a:schemeClr val="tx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Rectangle 46"/>
          <p:cNvSpPr/>
          <p:nvPr/>
        </p:nvSpPr>
        <p:spPr>
          <a:xfrm>
            <a:off x="2743200" y="2148840"/>
            <a:ext cx="1325880" cy="41549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r>
              <a:rPr lang="en-US" sz="7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Composer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Lyricist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Librettist</a:t>
            </a:r>
          </a:p>
        </p:txBody>
      </p:sp>
      <p:grpSp>
        <p:nvGrpSpPr>
          <p:cNvPr id="18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19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59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60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61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0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57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53" name="TextBox 52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2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55" name="TextBox 54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3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63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1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68" name="Rectangle 6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58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70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259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73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0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9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Adagios, violin, orchestra, K. 261, E major.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7" name="Rectangle 166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work]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work]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12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13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" name="Group 274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16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212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13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14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99" name="TextBox 198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7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210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1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8" name="Group 19"/>
            <p:cNvGrpSpPr/>
            <p:nvPr/>
          </p:nvGrpSpPr>
          <p:grpSpPr>
            <a:xfrm>
              <a:off x="2880360" y="502920"/>
              <a:ext cx="3383280" cy="320040"/>
              <a:chOff x="2743200" y="2841307"/>
              <a:chExt cx="3383280" cy="320040"/>
            </a:xfrm>
          </p:grpSpPr>
          <p:sp>
            <p:nvSpPr>
              <p:cNvPr id="202" name="TextBox 201"/>
              <p:cNvSpPr txBox="1"/>
              <p:nvPr/>
            </p:nvSpPr>
            <p:spPr bwMode="auto">
              <a:xfrm>
                <a:off x="5486400" y="2841307"/>
                <a:ext cx="548640" cy="32004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2743200" y="2841307"/>
                <a:ext cx="3383280" cy="320040"/>
                <a:chOff x="2880360" y="2834640"/>
                <a:chExt cx="3383280" cy="320040"/>
              </a:xfrm>
            </p:grpSpPr>
            <p:grpSp>
              <p:nvGrpSpPr>
                <p:cNvPr id="20" name="Group 14"/>
                <p:cNvGrpSpPr/>
                <p:nvPr/>
              </p:nvGrpSpPr>
              <p:grpSpPr>
                <a:xfrm>
                  <a:off x="2880360" y="2834640"/>
                  <a:ext cx="3383280" cy="137160"/>
                  <a:chOff x="3154680" y="2834640"/>
                  <a:chExt cx="3383280" cy="137160"/>
                </a:xfrm>
              </p:grpSpPr>
              <p:sp>
                <p:nvSpPr>
                  <p:cNvPr id="208" name="TextBox 207"/>
                  <p:cNvSpPr txBox="1"/>
                  <p:nvPr/>
                </p:nvSpPr>
                <p:spPr bwMode="auto">
                  <a:xfrm>
                    <a:off x="3154680" y="2834640"/>
                    <a:ext cx="3383280" cy="137160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rtlCol="0" anchor="ctr" anchorCtr="0">
                    <a:noAutofit/>
                  </a:bodyPr>
                  <a:lstStyle/>
                  <a:p>
                    <a:pPr algn="r"/>
                    <a:r>
                      <a:rPr lang="en-US" sz="600" i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Title:</a:t>
                    </a:r>
                    <a:endParaRPr lang="en-US" sz="600" i="1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9" name="TextBox 208"/>
                  <p:cNvSpPr txBox="1"/>
                  <p:nvPr/>
                </p:nvSpPr>
                <p:spPr bwMode="auto">
                  <a:xfrm>
                    <a:off x="3474720" y="2834640"/>
                    <a:ext cx="23774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rtlCol="0" anchor="ctr" anchorCtr="0">
                    <a:noAutofit/>
                  </a:bodyPr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Adagios, violin, orchestra</a:t>
                    </a:r>
                  </a:p>
                </p:txBody>
              </p:sp>
            </p:grpSp>
            <p:grpSp>
              <p:nvGrpSpPr>
                <p:cNvPr id="21" name="Group 15"/>
                <p:cNvGrpSpPr/>
                <p:nvPr/>
              </p:nvGrpSpPr>
              <p:grpSpPr>
                <a:xfrm>
                  <a:off x="2880360" y="3017520"/>
                  <a:ext cx="3383280" cy="137160"/>
                  <a:chOff x="3154680" y="2834640"/>
                  <a:chExt cx="3383280" cy="137160"/>
                </a:xfrm>
              </p:grpSpPr>
              <p:sp>
                <p:nvSpPr>
                  <p:cNvPr id="206" name="TextBox 205"/>
                  <p:cNvSpPr txBox="1"/>
                  <p:nvPr/>
                </p:nvSpPr>
                <p:spPr bwMode="auto">
                  <a:xfrm>
                    <a:off x="3154680" y="2834640"/>
                    <a:ext cx="3383280" cy="137160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rtlCol="0" anchor="ctr" anchorCtr="0">
                    <a:noAutofit/>
                  </a:bodyPr>
                  <a:lstStyle/>
                  <a:p>
                    <a:pPr algn="r"/>
                    <a:r>
                      <a:rPr lang="en-US" sz="600" i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Name:</a:t>
                    </a:r>
                    <a:endParaRPr lang="en-US" sz="600" i="1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7" name="TextBox 206"/>
                  <p:cNvSpPr txBox="1"/>
                  <p:nvPr/>
                </p:nvSpPr>
                <p:spPr bwMode="auto">
                  <a:xfrm>
                    <a:off x="3474720" y="2834640"/>
                    <a:ext cx="23774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rtlCol="0" anchor="ctr" anchorCtr="0">
                    <a:noAutofit/>
                  </a:bodyPr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Mozart, Wolfgang Amadeus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  <p:grpSp>
        <p:nvGrpSpPr>
          <p:cNvPr id="22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63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3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24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123" name="Rectangle 122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25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2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147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49" name="Rectangle 148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4" name="Group 150"/>
          <p:cNvGrpSpPr/>
          <p:nvPr/>
        </p:nvGrpSpPr>
        <p:grpSpPr>
          <a:xfrm>
            <a:off x="320040" y="1920240"/>
            <a:ext cx="4754880" cy="320040"/>
            <a:chOff x="320040" y="2011680"/>
            <a:chExt cx="4754880" cy="320040"/>
          </a:xfrm>
        </p:grpSpPr>
        <p:sp>
          <p:nvSpPr>
            <p:cNvPr id="152" name="Rectangle 151"/>
            <p:cNvSpPr/>
            <p:nvPr/>
          </p:nvSpPr>
          <p:spPr>
            <a:xfrm>
              <a:off x="320040" y="2011680"/>
              <a:ext cx="4754880" cy="3200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t" anchorCtr="0"/>
            <a:lstStyle/>
            <a:p>
              <a:pPr algn="ctr"/>
              <a:endPara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5" name="Group 87"/>
            <p:cNvGrpSpPr/>
            <p:nvPr/>
          </p:nvGrpSpPr>
          <p:grpSpPr>
            <a:xfrm>
              <a:off x="320040" y="2103120"/>
              <a:ext cx="4754880" cy="137160"/>
              <a:chOff x="2468880" y="1828800"/>
              <a:chExt cx="4754880" cy="137160"/>
            </a:xfrm>
          </p:grpSpPr>
          <p:sp>
            <p:nvSpPr>
              <p:cNvPr id="154" name="Rectangle 153"/>
              <p:cNvSpPr/>
              <p:nvPr/>
            </p:nvSpPr>
            <p:spPr>
              <a:xfrm>
                <a:off x="2468880" y="1828800"/>
                <a:ext cx="475488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ADD contribution by </a:t>
                </a:r>
                <a:r>
                  <a:rPr lang="en-US" sz="600" b="1" dirty="0" smtClean="0">
                    <a:solidFill>
                      <a:srgbClr val="E46C0A"/>
                    </a:solidFill>
                    <a:latin typeface="Arial" pitchFamily="34" charset="0"/>
                    <a:cs typeface="Arial" pitchFamily="34" charset="0"/>
                  </a:rPr>
                  <a:t>NEW CONTRIBUTOR</a:t>
                </a:r>
              </a:p>
            </p:txBody>
          </p:sp>
          <p:grpSp>
            <p:nvGrpSpPr>
              <p:cNvPr id="36" name="Group 11"/>
              <p:cNvGrpSpPr/>
              <p:nvPr/>
            </p:nvGrpSpPr>
            <p:grpSpPr>
              <a:xfrm>
                <a:off x="2468880" y="1828800"/>
                <a:ext cx="4206240" cy="137160"/>
                <a:chOff x="2468880" y="457200"/>
                <a:chExt cx="4206240" cy="137160"/>
              </a:xfrm>
            </p:grpSpPr>
            <p:sp>
              <p:nvSpPr>
                <p:cNvPr id="157" name="Rectangle 156"/>
                <p:cNvSpPr/>
                <p:nvPr/>
              </p:nvSpPr>
              <p:spPr>
                <a:xfrm>
                  <a:off x="2468880" y="45720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3" name="Rectangle 172"/>
                <p:cNvSpPr/>
                <p:nvPr/>
              </p:nvSpPr>
              <p:spPr>
                <a:xfrm>
                  <a:off x="2560320" y="457200"/>
                  <a:ext cx="137160" cy="137160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6" name="Rectangle 155"/>
              <p:cNvSpPr/>
              <p:nvPr/>
            </p:nvSpPr>
            <p:spPr>
              <a:xfrm>
                <a:off x="2468880" y="1828800"/>
                <a:ext cx="475488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[create link!]</a:t>
                </a:r>
                <a:endParaRPr lang="en-US" sz="7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256" name="Rectangle 255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7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07" name="Rectangle 206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9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276" name="Rectangle 275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Adagios, violin, orchestra, K. 261, E major.</a:t>
              </a:r>
            </a:p>
          </p:txBody>
        </p:sp>
      </p:grpSp>
      <p:sp>
        <p:nvSpPr>
          <p:cNvPr id="189" name="Rectangle 188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45"/>
          <p:cNvGrpSpPr/>
          <p:nvPr/>
        </p:nvGrpSpPr>
        <p:grpSpPr>
          <a:xfrm>
            <a:off x="320040" y="2011680"/>
            <a:ext cx="4754880" cy="137160"/>
            <a:chOff x="2468880" y="1828800"/>
            <a:chExt cx="4754880" cy="137160"/>
          </a:xfrm>
        </p:grpSpPr>
        <p:sp>
          <p:nvSpPr>
            <p:cNvPr id="293" name="Rectangle 292"/>
            <p:cNvSpPr/>
            <p:nvPr/>
          </p:nvSpPr>
          <p:spPr>
            <a:xfrm>
              <a:off x="2468880" y="1828800"/>
              <a:ext cx="475488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Mozart, Wolfgang Amadeus (1756-1791)</a:t>
              </a:r>
            </a:p>
          </p:txBody>
        </p:sp>
        <p:grpSp>
          <p:nvGrpSpPr>
            <p:cNvPr id="11" name="Group 11"/>
            <p:cNvGrpSpPr/>
            <p:nvPr/>
          </p:nvGrpSpPr>
          <p:grpSpPr>
            <a:xfrm>
              <a:off x="2468880" y="1828800"/>
              <a:ext cx="4206240" cy="137160"/>
              <a:chOff x="2468880" y="457200"/>
              <a:chExt cx="4206240" cy="137160"/>
            </a:xfrm>
          </p:grpSpPr>
          <p:sp>
            <p:nvSpPr>
              <p:cNvPr id="296" name="Rectangle 295"/>
              <p:cNvSpPr/>
              <p:nvPr/>
            </p:nvSpPr>
            <p:spPr>
              <a:xfrm>
                <a:off x="2468880" y="457200"/>
                <a:ext cx="42062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" name="Rectangle 296"/>
              <p:cNvSpPr/>
              <p:nvPr/>
            </p:nvSpPr>
            <p:spPr>
              <a:xfrm>
                <a:off x="2560320" y="457200"/>
                <a:ext cx="13716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5" name="Rectangle 294"/>
            <p:cNvSpPr/>
            <p:nvPr/>
          </p:nvSpPr>
          <p:spPr>
            <a:xfrm>
              <a:off x="2468880" y="1828800"/>
              <a:ext cx="475488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pPr algn="r"/>
              <a:r>
                <a:rPr lang="en-US" sz="600" dirty="0" smtClean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rPr>
                <a:t>[create link] [cancel]</a:t>
              </a:r>
              <a:endParaRPr lang="en-US" sz="600" dirty="0">
                <a:solidFill>
                  <a:srgbClr val="003CB4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14" name="Rectangle 11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work]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work]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4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</a:p>
            </p:txBody>
          </p:sp>
        </p:grpSp>
        <p:grpSp>
          <p:nvGrpSpPr>
            <p:cNvPr id="16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" name="Group 74"/>
          <p:cNvGrpSpPr/>
          <p:nvPr/>
        </p:nvGrpSpPr>
        <p:grpSpPr>
          <a:xfrm>
            <a:off x="2743200" y="2011680"/>
            <a:ext cx="1325880" cy="137160"/>
            <a:chOff x="274320" y="2880360"/>
            <a:chExt cx="1325880" cy="137160"/>
          </a:xfrm>
        </p:grpSpPr>
        <p:sp>
          <p:nvSpPr>
            <p:cNvPr id="129" name="Rectangle 128"/>
            <p:cNvSpPr/>
            <p:nvPr/>
          </p:nvSpPr>
          <p:spPr>
            <a:xfrm>
              <a:off x="274320" y="2880360"/>
              <a:ext cx="13258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Composer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" name="Isosceles Triangle 129"/>
            <p:cNvSpPr/>
            <p:nvPr/>
          </p:nvSpPr>
          <p:spPr>
            <a:xfrm rot="10800000">
              <a:off x="1463040" y="2912364"/>
              <a:ext cx="91440" cy="73152"/>
            </a:xfrm>
            <a:prstGeom prst="triangle">
              <a:avLst/>
            </a:prstGeom>
            <a:solidFill>
              <a:schemeClr val="tx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19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59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60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61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0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57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53" name="TextBox 52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2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55" name="TextBox 54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3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63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1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68" name="Rectangle 6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58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70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259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73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0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256" name="Rectangle 255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7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07" name="Rectangle 206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9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276" name="Rectangle 275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Adagios, violin, orchestra, K. 261, E major.</a:t>
              </a:r>
            </a:p>
          </p:txBody>
        </p:sp>
      </p:grpSp>
      <p:sp>
        <p:nvSpPr>
          <p:cNvPr id="189" name="Rectangle 188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45"/>
          <p:cNvGrpSpPr/>
          <p:nvPr/>
        </p:nvGrpSpPr>
        <p:grpSpPr>
          <a:xfrm>
            <a:off x="320040" y="2011680"/>
            <a:ext cx="4754880" cy="137160"/>
            <a:chOff x="2468880" y="1828800"/>
            <a:chExt cx="4754880" cy="137160"/>
          </a:xfrm>
        </p:grpSpPr>
        <p:sp>
          <p:nvSpPr>
            <p:cNvPr id="293" name="Rectangle 292"/>
            <p:cNvSpPr/>
            <p:nvPr/>
          </p:nvSpPr>
          <p:spPr>
            <a:xfrm>
              <a:off x="2468880" y="1828800"/>
              <a:ext cx="475488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Mozart, Wolfgang Amadeus (1756-1791)</a:t>
              </a:r>
            </a:p>
          </p:txBody>
        </p:sp>
        <p:grpSp>
          <p:nvGrpSpPr>
            <p:cNvPr id="11" name="Group 11"/>
            <p:cNvGrpSpPr/>
            <p:nvPr/>
          </p:nvGrpSpPr>
          <p:grpSpPr>
            <a:xfrm>
              <a:off x="2468880" y="1828800"/>
              <a:ext cx="4206240" cy="137160"/>
              <a:chOff x="2468880" y="457200"/>
              <a:chExt cx="4206240" cy="137160"/>
            </a:xfrm>
          </p:grpSpPr>
          <p:sp>
            <p:nvSpPr>
              <p:cNvPr id="296" name="Rectangle 295"/>
              <p:cNvSpPr/>
              <p:nvPr/>
            </p:nvSpPr>
            <p:spPr>
              <a:xfrm>
                <a:off x="2468880" y="457200"/>
                <a:ext cx="42062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" name="Rectangle 296"/>
              <p:cNvSpPr/>
              <p:nvPr/>
            </p:nvSpPr>
            <p:spPr>
              <a:xfrm>
                <a:off x="2560320" y="457200"/>
                <a:ext cx="13716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5" name="Rectangle 294"/>
            <p:cNvSpPr/>
            <p:nvPr/>
          </p:nvSpPr>
          <p:spPr>
            <a:xfrm>
              <a:off x="2468880" y="1828800"/>
              <a:ext cx="475488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pPr algn="r"/>
              <a:r>
                <a:rPr lang="en-US" sz="600" dirty="0" smtClean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rPr>
                <a:t>[copy] [remove]</a:t>
              </a:r>
              <a:endParaRPr lang="en-US" sz="600" dirty="0">
                <a:solidFill>
                  <a:srgbClr val="003CB4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74"/>
          <p:cNvGrpSpPr/>
          <p:nvPr/>
        </p:nvGrpSpPr>
        <p:grpSpPr>
          <a:xfrm>
            <a:off x="2743200" y="2011680"/>
            <a:ext cx="1325880" cy="137160"/>
            <a:chOff x="274320" y="2880360"/>
            <a:chExt cx="1325880" cy="137160"/>
          </a:xfrm>
        </p:grpSpPr>
        <p:sp>
          <p:nvSpPr>
            <p:cNvPr id="300" name="Rectangle 299"/>
            <p:cNvSpPr/>
            <p:nvPr/>
          </p:nvSpPr>
          <p:spPr>
            <a:xfrm>
              <a:off x="274320" y="2880360"/>
              <a:ext cx="13258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Composer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1" name="Isosceles Triangle 300"/>
            <p:cNvSpPr/>
            <p:nvPr/>
          </p:nvSpPr>
          <p:spPr>
            <a:xfrm rot="10800000">
              <a:off x="1463040" y="2912364"/>
              <a:ext cx="91440" cy="73152"/>
            </a:xfrm>
            <a:prstGeom prst="triangle">
              <a:avLst/>
            </a:prstGeom>
            <a:solidFill>
              <a:schemeClr val="tx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14" name="Rectangle 11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work]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work]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oup 111"/>
          <p:cNvGrpSpPr/>
          <p:nvPr/>
        </p:nvGrpSpPr>
        <p:grpSpPr>
          <a:xfrm>
            <a:off x="320040" y="2194560"/>
            <a:ext cx="4754880" cy="320040"/>
            <a:chOff x="320040" y="2011680"/>
            <a:chExt cx="4754880" cy="320040"/>
          </a:xfrm>
        </p:grpSpPr>
        <p:sp>
          <p:nvSpPr>
            <p:cNvPr id="116" name="Rectangle 115"/>
            <p:cNvSpPr/>
            <p:nvPr/>
          </p:nvSpPr>
          <p:spPr>
            <a:xfrm>
              <a:off x="320040" y="2011680"/>
              <a:ext cx="4754880" cy="3200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t" anchorCtr="0"/>
            <a:lstStyle/>
            <a:p>
              <a:pPr algn="ctr"/>
              <a:endPara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" name="Group 87"/>
            <p:cNvGrpSpPr/>
            <p:nvPr/>
          </p:nvGrpSpPr>
          <p:grpSpPr>
            <a:xfrm>
              <a:off x="320040" y="2103120"/>
              <a:ext cx="4754880" cy="137160"/>
              <a:chOff x="2468880" y="1828800"/>
              <a:chExt cx="4754880" cy="137160"/>
            </a:xfrm>
          </p:grpSpPr>
          <p:sp>
            <p:nvSpPr>
              <p:cNvPr id="118" name="Rectangle 117"/>
              <p:cNvSpPr/>
              <p:nvPr/>
            </p:nvSpPr>
            <p:spPr>
              <a:xfrm>
                <a:off x="2468880" y="1828800"/>
                <a:ext cx="475488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ADD contribution by </a:t>
                </a:r>
                <a:r>
                  <a:rPr lang="en-US" sz="600" b="1" dirty="0" smtClean="0">
                    <a:solidFill>
                      <a:srgbClr val="E46C0A"/>
                    </a:solidFill>
                    <a:latin typeface="Arial" pitchFamily="34" charset="0"/>
                    <a:cs typeface="Arial" pitchFamily="34" charset="0"/>
                  </a:rPr>
                  <a:t>NEW CONTRIBUTOR</a:t>
                </a:r>
              </a:p>
            </p:txBody>
          </p:sp>
          <p:grpSp>
            <p:nvGrpSpPr>
              <p:cNvPr id="17" name="Group 11"/>
              <p:cNvGrpSpPr/>
              <p:nvPr/>
            </p:nvGrpSpPr>
            <p:grpSpPr>
              <a:xfrm>
                <a:off x="2468880" y="1828800"/>
                <a:ext cx="4206240" cy="137160"/>
                <a:chOff x="2468880" y="457200"/>
                <a:chExt cx="4206240" cy="137160"/>
              </a:xfrm>
            </p:grpSpPr>
            <p:sp>
              <p:nvSpPr>
                <p:cNvPr id="121" name="Rectangle 120"/>
                <p:cNvSpPr/>
                <p:nvPr/>
              </p:nvSpPr>
              <p:spPr>
                <a:xfrm>
                  <a:off x="2468880" y="45720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2" name="Rectangle 121"/>
                <p:cNvSpPr/>
                <p:nvPr/>
              </p:nvSpPr>
              <p:spPr>
                <a:xfrm>
                  <a:off x="2560320" y="457200"/>
                  <a:ext cx="137160" cy="137160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0" name="Rectangle 119"/>
              <p:cNvSpPr/>
              <p:nvPr/>
            </p:nvSpPr>
            <p:spPr>
              <a:xfrm>
                <a:off x="2468880" y="1828800"/>
                <a:ext cx="475488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[create link!]</a:t>
                </a:r>
                <a:endParaRPr lang="en-US" sz="7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8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9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</a:p>
            </p:txBody>
          </p:sp>
        </p:grpSp>
        <p:grpSp>
          <p:nvGrpSpPr>
            <p:cNvPr id="20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1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22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66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67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68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57" name="TextBox 56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3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64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4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60" name="TextBox 59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31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62" name="TextBox 61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58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70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59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260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75" name="Rectangle 74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1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77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262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80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3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82" name="Rectangle 81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676400"/>
            <a:ext cx="5562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More information at V/FRBR: Variations as a </a:t>
            </a:r>
            <a:r>
              <a:rPr lang="en-US" sz="2800" dirty="0" err="1" smtClean="0"/>
              <a:t>Testbed</a:t>
            </a:r>
            <a:r>
              <a:rPr lang="en-US" sz="2800" dirty="0" smtClean="0"/>
              <a:t> for the FRBR Conceptual Model home page</a:t>
            </a:r>
          </a:p>
          <a:p>
            <a:endParaRPr lang="en-US" sz="2800" dirty="0"/>
          </a:p>
          <a:p>
            <a:r>
              <a:rPr lang="en-US" sz="2800" dirty="0" smtClean="0"/>
              <a:t>http://vfrbr.info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813404"/>
            <a:ext cx="2819400" cy="128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5240613"/>
            <a:ext cx="4038600" cy="62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9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Adagios, violin, orchestra, K. 261, E major.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7" name="Rectangle 166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work]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work]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12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13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16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205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6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7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65" name="TextBox 164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7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203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4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8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199" name="TextBox 198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9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201" name="TextBox 200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2" name="TextBox 201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0" name="Group 146"/>
          <p:cNvGrpSpPr/>
          <p:nvPr/>
        </p:nvGrpSpPr>
        <p:grpSpPr>
          <a:xfrm>
            <a:off x="320040" y="1920240"/>
            <a:ext cx="4754880" cy="320040"/>
            <a:chOff x="320040" y="2011680"/>
            <a:chExt cx="4754880" cy="320040"/>
          </a:xfrm>
        </p:grpSpPr>
        <p:sp>
          <p:nvSpPr>
            <p:cNvPr id="148" name="Rectangle 147"/>
            <p:cNvSpPr/>
            <p:nvPr/>
          </p:nvSpPr>
          <p:spPr>
            <a:xfrm>
              <a:off x="320040" y="2011680"/>
              <a:ext cx="4754880" cy="3200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t" anchorCtr="0"/>
            <a:lstStyle/>
            <a:p>
              <a:pPr algn="ctr"/>
              <a:endPara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1" name="Group 87"/>
            <p:cNvGrpSpPr/>
            <p:nvPr/>
          </p:nvGrpSpPr>
          <p:grpSpPr>
            <a:xfrm>
              <a:off x="320040" y="2103120"/>
              <a:ext cx="4754880" cy="137160"/>
              <a:chOff x="2468880" y="1828800"/>
              <a:chExt cx="4754880" cy="137160"/>
            </a:xfrm>
          </p:grpSpPr>
          <p:sp>
            <p:nvSpPr>
              <p:cNvPr id="150" name="Rectangle 149"/>
              <p:cNvSpPr/>
              <p:nvPr/>
            </p:nvSpPr>
            <p:spPr>
              <a:xfrm>
                <a:off x="2468880" y="1828800"/>
                <a:ext cx="475488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ADD contribution by </a:t>
                </a:r>
                <a:r>
                  <a:rPr lang="en-US" sz="600" b="1" dirty="0" smtClean="0">
                    <a:solidFill>
                      <a:srgbClr val="E46C0A"/>
                    </a:solidFill>
                    <a:latin typeface="Arial" pitchFamily="34" charset="0"/>
                    <a:cs typeface="Arial" pitchFamily="34" charset="0"/>
                  </a:rPr>
                  <a:t>NEW CONTRIBUTOR</a:t>
                </a:r>
              </a:p>
            </p:txBody>
          </p:sp>
          <p:grpSp>
            <p:nvGrpSpPr>
              <p:cNvPr id="22" name="Group 11"/>
              <p:cNvGrpSpPr/>
              <p:nvPr/>
            </p:nvGrpSpPr>
            <p:grpSpPr>
              <a:xfrm>
                <a:off x="2468880" y="1828800"/>
                <a:ext cx="4206240" cy="137160"/>
                <a:chOff x="2468880" y="457200"/>
                <a:chExt cx="4206240" cy="137160"/>
              </a:xfrm>
            </p:grpSpPr>
            <p:sp>
              <p:nvSpPr>
                <p:cNvPr id="153" name="Rectangle 152"/>
                <p:cNvSpPr/>
                <p:nvPr/>
              </p:nvSpPr>
              <p:spPr>
                <a:xfrm>
                  <a:off x="2468880" y="45720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>
                  <a:off x="2560320" y="457200"/>
                  <a:ext cx="137160" cy="137160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2" name="Rectangle 151"/>
              <p:cNvSpPr/>
              <p:nvPr/>
            </p:nvSpPr>
            <p:spPr>
              <a:xfrm>
                <a:off x="2468880" y="1828800"/>
                <a:ext cx="475488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[create link!]</a:t>
                </a:r>
                <a:endParaRPr lang="en-US" sz="7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3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156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173" name="Rectangle 172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1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178" name="Rectangle 17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8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80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29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183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0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86" name="Rectangle 185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9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Adagios, violin, orchestra, K. 261, E major.</a:t>
              </a: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7" name="Rectangle 166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work]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work]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12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13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16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205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6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7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65" name="TextBox 164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7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203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4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8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199" name="TextBox 198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9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201" name="TextBox 200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2" name="TextBox 201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0" name="Group 104"/>
          <p:cNvGrpSpPr/>
          <p:nvPr/>
        </p:nvGrpSpPr>
        <p:grpSpPr>
          <a:xfrm>
            <a:off x="320040" y="1920240"/>
            <a:ext cx="4754880" cy="320040"/>
            <a:chOff x="320040" y="2011680"/>
            <a:chExt cx="4754880" cy="320040"/>
          </a:xfrm>
        </p:grpSpPr>
        <p:sp>
          <p:nvSpPr>
            <p:cNvPr id="108" name="Rectangle 107"/>
            <p:cNvSpPr/>
            <p:nvPr/>
          </p:nvSpPr>
          <p:spPr>
            <a:xfrm>
              <a:off x="320040" y="2011680"/>
              <a:ext cx="4754880" cy="3200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t" anchorCtr="0"/>
            <a:lstStyle/>
            <a:p>
              <a:pPr algn="ctr"/>
              <a:endPara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1" name="Group 87"/>
            <p:cNvGrpSpPr/>
            <p:nvPr/>
          </p:nvGrpSpPr>
          <p:grpSpPr>
            <a:xfrm>
              <a:off x="320040" y="2103120"/>
              <a:ext cx="4754880" cy="137160"/>
              <a:chOff x="2468880" y="1828800"/>
              <a:chExt cx="4754880" cy="137160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2468880" y="1828800"/>
                <a:ext cx="475488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ADD contribution by </a:t>
                </a:r>
                <a:r>
                  <a:rPr lang="en-US" sz="600" b="1" dirty="0" smtClean="0">
                    <a:solidFill>
                      <a:srgbClr val="E46C0A"/>
                    </a:solidFill>
                    <a:latin typeface="Arial" pitchFamily="34" charset="0"/>
                    <a:cs typeface="Arial" pitchFamily="34" charset="0"/>
                  </a:rPr>
                  <a:t>NEW CONTRIBUTOR</a:t>
                </a:r>
              </a:p>
            </p:txBody>
          </p:sp>
          <p:grpSp>
            <p:nvGrpSpPr>
              <p:cNvPr id="22" name="Group 11"/>
              <p:cNvGrpSpPr/>
              <p:nvPr/>
            </p:nvGrpSpPr>
            <p:grpSpPr>
              <a:xfrm>
                <a:off x="2468880" y="1828800"/>
                <a:ext cx="4206240" cy="137160"/>
                <a:chOff x="2468880" y="457200"/>
                <a:chExt cx="4206240" cy="13716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2468880" y="45720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560320" y="457200"/>
                  <a:ext cx="137160" cy="137160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2" name="Rectangle 111"/>
              <p:cNvSpPr/>
              <p:nvPr/>
            </p:nvSpPr>
            <p:spPr>
              <a:xfrm>
                <a:off x="2468880" y="1828800"/>
                <a:ext cx="475488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[create link!]</a:t>
                </a:r>
                <a:endParaRPr lang="en-US" sz="7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3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116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118" name="Rectangle 117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1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121" name="Rectangle 120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6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23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97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138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8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43" name="Rectangle 142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257"/>
          <p:cNvGrpSpPr/>
          <p:nvPr/>
        </p:nvGrpSpPr>
        <p:grpSpPr>
          <a:xfrm>
            <a:off x="274320" y="1005840"/>
            <a:ext cx="4846320" cy="137160"/>
            <a:chOff x="2148840" y="10515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051560"/>
              <a:ext cx="4846320" cy="137160"/>
              <a:chOff x="2148840" y="1417320"/>
              <a:chExt cx="4846320" cy="137160"/>
            </a:xfrm>
          </p:grpSpPr>
          <p:sp>
            <p:nvSpPr>
              <p:cNvPr id="115" name="Rectangle 114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051560"/>
              <a:ext cx="4846320" cy="137160"/>
              <a:chOff x="2148840" y="1828800"/>
              <a:chExt cx="4846320" cy="137160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210"/>
          <p:cNvGrpSpPr/>
          <p:nvPr/>
        </p:nvGrpSpPr>
        <p:grpSpPr>
          <a:xfrm>
            <a:off x="274320" y="1188720"/>
            <a:ext cx="4846320" cy="4937760"/>
            <a:chOff x="274320" y="1371600"/>
            <a:chExt cx="4846320" cy="4937760"/>
          </a:xfrm>
        </p:grpSpPr>
        <p:grpSp>
          <p:nvGrpSpPr>
            <p:cNvPr id="13" name="Group 52"/>
            <p:cNvGrpSpPr/>
            <p:nvPr/>
          </p:nvGrpSpPr>
          <p:grpSpPr>
            <a:xfrm>
              <a:off x="274320" y="6172200"/>
              <a:ext cx="4846320" cy="137160"/>
              <a:chOff x="2148840" y="1965960"/>
              <a:chExt cx="4846320" cy="137160"/>
            </a:xfrm>
          </p:grpSpPr>
          <p:grpSp>
            <p:nvGrpSpPr>
              <p:cNvPr id="14" name="Group 20"/>
              <p:cNvGrpSpPr/>
              <p:nvPr/>
            </p:nvGrpSpPr>
            <p:grpSpPr>
              <a:xfrm>
                <a:off x="2148840" y="1965960"/>
                <a:ext cx="4846320" cy="137160"/>
                <a:chOff x="2148840" y="1417320"/>
                <a:chExt cx="4846320" cy="137160"/>
              </a:xfrm>
            </p:grpSpPr>
            <p:sp>
              <p:nvSpPr>
                <p:cNvPr id="160" name="Rectangle 159"/>
                <p:cNvSpPr/>
                <p:nvPr/>
              </p:nvSpPr>
              <p:spPr>
                <a:xfrm>
                  <a:off x="2148840" y="1417320"/>
                  <a:ext cx="4846320" cy="137160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600" dirty="0" smtClean="0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[empty]</a:t>
                  </a:r>
                  <a:endParaRPr lang="en-US" sz="600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1" name="Rectangle 3"/>
                <p:cNvSpPr/>
                <p:nvPr/>
              </p:nvSpPr>
              <p:spPr>
                <a:xfrm>
                  <a:off x="2331720" y="1417320"/>
                  <a:ext cx="46634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5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Sonatas, violin, continuo B. </a:t>
                  </a:r>
                  <a:r>
                    <a:rPr lang="en-US" sz="500" dirty="0" err="1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g</a:t>
                  </a:r>
                  <a:r>
                    <a:rPr lang="en-US" sz="5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 5, G minor.</a:t>
                  </a:r>
                </a:p>
              </p:txBody>
            </p:sp>
          </p:grpSp>
          <p:grpSp>
            <p:nvGrpSpPr>
              <p:cNvPr id="16" name="Group 31"/>
              <p:cNvGrpSpPr/>
              <p:nvPr/>
            </p:nvGrpSpPr>
            <p:grpSpPr>
              <a:xfrm>
                <a:off x="2148840" y="1965960"/>
                <a:ext cx="4846320" cy="137160"/>
                <a:chOff x="2148840" y="1828800"/>
                <a:chExt cx="4846320" cy="137160"/>
              </a:xfrm>
            </p:grpSpPr>
            <p:sp>
              <p:nvSpPr>
                <p:cNvPr id="158" name="Rectangle 157"/>
                <p:cNvSpPr/>
                <p:nvPr/>
              </p:nvSpPr>
              <p:spPr>
                <a:xfrm>
                  <a:off x="2148840" y="1828800"/>
                  <a:ext cx="484632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2194560" y="1860804"/>
                  <a:ext cx="73152" cy="73152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7" name="Rectangle 116"/>
            <p:cNvSpPr/>
            <p:nvPr/>
          </p:nvSpPr>
          <p:spPr>
            <a:xfrm>
              <a:off x="274320" y="1371600"/>
              <a:ext cx="4846320" cy="49377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7" name="Group 55"/>
            <p:cNvGrpSpPr/>
            <p:nvPr/>
          </p:nvGrpSpPr>
          <p:grpSpPr>
            <a:xfrm>
              <a:off x="320040" y="6080760"/>
              <a:ext cx="4754880" cy="182880"/>
              <a:chOff x="2468880" y="502920"/>
              <a:chExt cx="4206240" cy="182880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2468880" y="502920"/>
                <a:ext cx="4206240" cy="18288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[DELETE  contributor]</a:t>
                </a:r>
                <a:endParaRPr lang="en-US" sz="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2468880" y="502920"/>
                <a:ext cx="4206240" cy="18288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[UPDATE  contributor] [DONE] [CANCEL]</a:t>
                </a:r>
                <a:endParaRPr lang="en-US" sz="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1" name="Rectangle 120"/>
            <p:cNvSpPr/>
            <p:nvPr/>
          </p:nvSpPr>
          <p:spPr>
            <a:xfrm>
              <a:off x="320040" y="1737360"/>
              <a:ext cx="4754880" cy="137160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bIns="45720" rtlCol="0" anchor="ctr" anchorCtr="0"/>
            <a:lstStyle/>
            <a:p>
              <a:pPr algn="ctr"/>
              <a:r>
                <a:rPr lang="en-US" sz="600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(Put helpful contextual prompts here?)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20040" y="1920240"/>
              <a:ext cx="4754880" cy="13716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Contributor Name &amp; Information</a:t>
              </a: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320040" y="5715000"/>
              <a:ext cx="4754880" cy="13716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Dates &amp; Origin/Location Information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20040" y="5897880"/>
              <a:ext cx="4754880" cy="13716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Contributor Notes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20040" y="2103120"/>
              <a:ext cx="4754880" cy="1371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Name &amp; Other Designations</a:t>
              </a:r>
              <a:endParaRPr lang="en-US" sz="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20040" y="5486400"/>
              <a:ext cx="4754880" cy="1371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Description</a:t>
              </a:r>
              <a:endParaRPr lang="en-US" sz="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" name="Group 141"/>
            <p:cNvGrpSpPr/>
            <p:nvPr/>
          </p:nvGrpSpPr>
          <p:grpSpPr>
            <a:xfrm>
              <a:off x="365760" y="2377440"/>
              <a:ext cx="4663440" cy="1417320"/>
              <a:chOff x="274320" y="274320"/>
              <a:chExt cx="4663440" cy="1417320"/>
            </a:xfrm>
          </p:grpSpPr>
          <p:grpSp>
            <p:nvGrpSpPr>
              <p:cNvPr id="19" name="Group 13"/>
              <p:cNvGrpSpPr/>
              <p:nvPr/>
            </p:nvGrpSpPr>
            <p:grpSpPr>
              <a:xfrm>
                <a:off x="274320" y="594360"/>
                <a:ext cx="4663440" cy="274320"/>
                <a:chOff x="274320" y="1828800"/>
                <a:chExt cx="4663440" cy="274320"/>
              </a:xfrm>
            </p:grpSpPr>
            <p:grpSp>
              <p:nvGrpSpPr>
                <p:cNvPr id="20" name="Group 76"/>
                <p:cNvGrpSpPr/>
                <p:nvPr/>
              </p:nvGrpSpPr>
              <p:grpSpPr>
                <a:xfrm>
                  <a:off x="3474720" y="1828800"/>
                  <a:ext cx="1463040" cy="274320"/>
                  <a:chOff x="274320" y="2743200"/>
                  <a:chExt cx="1463040" cy="274320"/>
                </a:xfrm>
              </p:grpSpPr>
              <p:sp>
                <p:nvSpPr>
                  <p:cNvPr id="189" name="Rectangle 2"/>
                  <p:cNvSpPr/>
                  <p:nvPr/>
                </p:nvSpPr>
                <p:spPr>
                  <a:xfrm>
                    <a:off x="274320" y="2743200"/>
                    <a:ext cx="14630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1" name="Group 75"/>
                  <p:cNvGrpSpPr/>
                  <p:nvPr/>
                </p:nvGrpSpPr>
                <p:grpSpPr>
                  <a:xfrm>
                    <a:off x="274320" y="2880360"/>
                    <a:ext cx="1463040" cy="137160"/>
                    <a:chOff x="274320" y="2880360"/>
                    <a:chExt cx="1463040" cy="137160"/>
                  </a:xfrm>
                </p:grpSpPr>
                <p:sp>
                  <p:nvSpPr>
                    <p:cNvPr id="193" name="Cross 4"/>
                    <p:cNvSpPr/>
                    <p:nvPr/>
                  </p:nvSpPr>
                  <p:spPr>
                    <a:xfrm>
                      <a:off x="1645920" y="29032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22" name="Group 74"/>
                    <p:cNvGrpSpPr/>
                    <p:nvPr/>
                  </p:nvGrpSpPr>
                  <p:grpSpPr>
                    <a:xfrm>
                      <a:off x="274320" y="2880360"/>
                      <a:ext cx="1325880" cy="137160"/>
                      <a:chOff x="274320" y="2880360"/>
                      <a:chExt cx="1325880" cy="137160"/>
                    </a:xfrm>
                  </p:grpSpPr>
                  <p:sp>
                    <p:nvSpPr>
                      <p:cNvPr id="195" name="Rectangle 6"/>
                      <p:cNvSpPr/>
                      <p:nvPr/>
                    </p:nvSpPr>
                    <p:spPr>
                      <a:xfrm>
                        <a:off x="274320" y="2880360"/>
                        <a:ext cx="1325880" cy="1371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45720" rIns="45720" rtlCol="0" anchor="ctr" anchorCtr="0"/>
                      <a:lstStyle/>
                      <a:p>
                        <a:r>
                          <a:rPr lang="en-US" sz="600" dirty="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Current</a:t>
                        </a:r>
                        <a:endParaRPr lang="en-US" sz="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96" name="Isosceles Triangle 7"/>
                      <p:cNvSpPr/>
                      <p:nvPr/>
                    </p:nvSpPr>
                    <p:spPr>
                      <a:xfrm rot="10800000">
                        <a:off x="1463040" y="2912364"/>
                        <a:ext cx="91440" cy="73152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23" name="Group 88"/>
                <p:cNvGrpSpPr/>
                <p:nvPr/>
              </p:nvGrpSpPr>
              <p:grpSpPr>
                <a:xfrm>
                  <a:off x="274320" y="1828800"/>
                  <a:ext cx="3063240" cy="274320"/>
                  <a:chOff x="274320" y="2743200"/>
                  <a:chExt cx="3063240" cy="274320"/>
                </a:xfrm>
              </p:grpSpPr>
              <p:sp>
                <p:nvSpPr>
                  <p:cNvPr id="187" name="Rectangle 11"/>
                  <p:cNvSpPr/>
                  <p:nvPr/>
                </p:nvSpPr>
                <p:spPr>
                  <a:xfrm>
                    <a:off x="274320" y="2880360"/>
                    <a:ext cx="29260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8" name="Rectangle 10"/>
                  <p:cNvSpPr/>
                  <p:nvPr/>
                </p:nvSpPr>
                <p:spPr>
                  <a:xfrm>
                    <a:off x="274320" y="2743200"/>
                    <a:ext cx="30632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Variant Names</a:t>
                    </a:r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24" name="Group 14"/>
              <p:cNvGrpSpPr/>
              <p:nvPr/>
            </p:nvGrpSpPr>
            <p:grpSpPr>
              <a:xfrm>
                <a:off x="274320" y="274320"/>
                <a:ext cx="4663440" cy="274320"/>
                <a:chOff x="274320" y="2743200"/>
                <a:chExt cx="4663440" cy="274320"/>
              </a:xfrm>
            </p:grpSpPr>
            <p:sp>
              <p:nvSpPr>
                <p:cNvPr id="182" name="Rectangle 17"/>
                <p:cNvSpPr/>
                <p:nvPr/>
              </p:nvSpPr>
              <p:spPr>
                <a:xfrm>
                  <a:off x="274320" y="2880360"/>
                  <a:ext cx="45262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3" name="Rectangle 16"/>
                <p:cNvSpPr/>
                <p:nvPr/>
              </p:nvSpPr>
              <p:spPr>
                <a:xfrm>
                  <a:off x="274320" y="2743200"/>
                  <a:ext cx="46634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Name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1" name="Group 31"/>
              <p:cNvGrpSpPr/>
              <p:nvPr/>
            </p:nvGrpSpPr>
            <p:grpSpPr>
              <a:xfrm>
                <a:off x="274320" y="1005840"/>
                <a:ext cx="4663440" cy="274320"/>
                <a:chOff x="274320" y="822960"/>
                <a:chExt cx="4663440" cy="274320"/>
              </a:xfrm>
            </p:grpSpPr>
            <p:grpSp>
              <p:nvGrpSpPr>
                <p:cNvPr id="225" name="Group 19"/>
                <p:cNvGrpSpPr/>
                <p:nvPr/>
              </p:nvGrpSpPr>
              <p:grpSpPr>
                <a:xfrm>
                  <a:off x="274320" y="822960"/>
                  <a:ext cx="2286000" cy="274320"/>
                  <a:chOff x="274320" y="2743200"/>
                  <a:chExt cx="2286000" cy="274320"/>
                </a:xfrm>
              </p:grpSpPr>
              <p:sp>
                <p:nvSpPr>
                  <p:cNvPr id="180" name="Rectangle 179"/>
                  <p:cNvSpPr/>
                  <p:nvPr/>
                </p:nvSpPr>
                <p:spPr>
                  <a:xfrm>
                    <a:off x="274320" y="2880360"/>
                    <a:ext cx="2148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1" name="Rectangle 21"/>
                  <p:cNvSpPr/>
                  <p:nvPr/>
                </p:nvSpPr>
                <p:spPr>
                  <a:xfrm>
                    <a:off x="274320" y="2743200"/>
                    <a:ext cx="228600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Title or Rank</a:t>
                    </a:r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33" name="Group 25"/>
                <p:cNvGrpSpPr/>
                <p:nvPr/>
              </p:nvGrpSpPr>
              <p:grpSpPr>
                <a:xfrm>
                  <a:off x="2651760" y="822960"/>
                  <a:ext cx="2286000" cy="274320"/>
                  <a:chOff x="274320" y="1188720"/>
                  <a:chExt cx="2286000" cy="274320"/>
                </a:xfrm>
              </p:grpSpPr>
              <p:sp>
                <p:nvSpPr>
                  <p:cNvPr id="164" name="Rectangle 163"/>
                  <p:cNvSpPr/>
                  <p:nvPr/>
                </p:nvSpPr>
                <p:spPr>
                  <a:xfrm>
                    <a:off x="274320" y="1188720"/>
                    <a:ext cx="228600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35" name="Group 24"/>
                  <p:cNvGrpSpPr/>
                  <p:nvPr/>
                </p:nvGrpSpPr>
                <p:grpSpPr>
                  <a:xfrm>
                    <a:off x="274320" y="1325880"/>
                    <a:ext cx="2286000" cy="137160"/>
                    <a:chOff x="274320" y="1325880"/>
                    <a:chExt cx="2286000" cy="137160"/>
                  </a:xfrm>
                </p:grpSpPr>
                <p:sp>
                  <p:nvSpPr>
                    <p:cNvPr id="175" name="Cross 174"/>
                    <p:cNvSpPr/>
                    <p:nvPr/>
                  </p:nvSpPr>
                  <p:spPr>
                    <a:xfrm>
                      <a:off x="2468880" y="134874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238" name="Group 23"/>
                    <p:cNvGrpSpPr/>
                    <p:nvPr/>
                  </p:nvGrpSpPr>
                  <p:grpSpPr>
                    <a:xfrm>
                      <a:off x="274320" y="1325880"/>
                      <a:ext cx="2148840" cy="137160"/>
                      <a:chOff x="274320" y="1325880"/>
                      <a:chExt cx="2148840" cy="137160"/>
                    </a:xfrm>
                  </p:grpSpPr>
                  <p:sp>
                    <p:nvSpPr>
                      <p:cNvPr id="178" name="Rectangle 177"/>
                      <p:cNvSpPr/>
                      <p:nvPr/>
                    </p:nvSpPr>
                    <p:spPr>
                      <a:xfrm>
                        <a:off x="274320" y="1325880"/>
                        <a:ext cx="2148840" cy="1371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45720" rIns="45720" rtlCol="0" anchor="ctr" anchorCtr="0"/>
                      <a:lstStyle/>
                      <a:p>
                        <a:r>
                          <a:rPr lang="en-US" sz="600" dirty="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Current</a:t>
                        </a:r>
                        <a:endParaRPr lang="en-US" sz="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9" name="Isosceles Triangle 178"/>
                      <p:cNvSpPr/>
                      <p:nvPr/>
                    </p:nvSpPr>
                    <p:spPr>
                      <a:xfrm rot="10800000">
                        <a:off x="2286000" y="1357884"/>
                        <a:ext cx="91440" cy="73152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</p:grpSp>
          <p:grpSp>
            <p:nvGrpSpPr>
              <p:cNvPr id="240" name="Group 32"/>
              <p:cNvGrpSpPr/>
              <p:nvPr/>
            </p:nvGrpSpPr>
            <p:grpSpPr>
              <a:xfrm>
                <a:off x="274320" y="1417320"/>
                <a:ext cx="4663440" cy="274320"/>
                <a:chOff x="274320" y="822960"/>
                <a:chExt cx="4663440" cy="274320"/>
              </a:xfrm>
            </p:grpSpPr>
            <p:grpSp>
              <p:nvGrpSpPr>
                <p:cNvPr id="243" name="Group 19"/>
                <p:cNvGrpSpPr/>
                <p:nvPr/>
              </p:nvGrpSpPr>
              <p:grpSpPr>
                <a:xfrm>
                  <a:off x="274320" y="822960"/>
                  <a:ext cx="2286000" cy="274320"/>
                  <a:chOff x="274320" y="2743200"/>
                  <a:chExt cx="2286000" cy="274320"/>
                </a:xfrm>
              </p:grpSpPr>
              <p:sp>
                <p:nvSpPr>
                  <p:cNvPr id="155" name="Rectangle 154"/>
                  <p:cNvSpPr/>
                  <p:nvPr/>
                </p:nvSpPr>
                <p:spPr>
                  <a:xfrm>
                    <a:off x="274320" y="2880360"/>
                    <a:ext cx="2148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6" name="Rectangle 155"/>
                  <p:cNvSpPr/>
                  <p:nvPr/>
                </p:nvSpPr>
                <p:spPr>
                  <a:xfrm>
                    <a:off x="274320" y="2743200"/>
                    <a:ext cx="228600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Other Designation</a:t>
                    </a:r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45" name="Group 25"/>
                <p:cNvGrpSpPr/>
                <p:nvPr/>
              </p:nvGrpSpPr>
              <p:grpSpPr>
                <a:xfrm>
                  <a:off x="2651760" y="822960"/>
                  <a:ext cx="2286000" cy="274320"/>
                  <a:chOff x="274320" y="1188720"/>
                  <a:chExt cx="2286000" cy="274320"/>
                </a:xfrm>
              </p:grpSpPr>
              <p:sp>
                <p:nvSpPr>
                  <p:cNvPr id="149" name="Rectangle 148"/>
                  <p:cNvSpPr/>
                  <p:nvPr/>
                </p:nvSpPr>
                <p:spPr>
                  <a:xfrm>
                    <a:off x="274320" y="1188720"/>
                    <a:ext cx="228600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48" name="Group 24"/>
                  <p:cNvGrpSpPr/>
                  <p:nvPr/>
                </p:nvGrpSpPr>
                <p:grpSpPr>
                  <a:xfrm>
                    <a:off x="274320" y="1325880"/>
                    <a:ext cx="2286000" cy="137160"/>
                    <a:chOff x="274320" y="1325880"/>
                    <a:chExt cx="2286000" cy="137160"/>
                  </a:xfrm>
                </p:grpSpPr>
                <p:sp>
                  <p:nvSpPr>
                    <p:cNvPr id="151" name="Cross 150"/>
                    <p:cNvSpPr/>
                    <p:nvPr/>
                  </p:nvSpPr>
                  <p:spPr>
                    <a:xfrm>
                      <a:off x="2468880" y="134874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249" name="Group 23"/>
                    <p:cNvGrpSpPr/>
                    <p:nvPr/>
                  </p:nvGrpSpPr>
                  <p:grpSpPr>
                    <a:xfrm>
                      <a:off x="274320" y="1325880"/>
                      <a:ext cx="2148840" cy="137160"/>
                      <a:chOff x="274320" y="1325880"/>
                      <a:chExt cx="2148840" cy="137160"/>
                    </a:xfrm>
                  </p:grpSpPr>
                  <p:sp>
                    <p:nvSpPr>
                      <p:cNvPr id="153" name="Rectangle 152"/>
                      <p:cNvSpPr/>
                      <p:nvPr/>
                    </p:nvSpPr>
                    <p:spPr>
                      <a:xfrm>
                        <a:off x="274320" y="1325880"/>
                        <a:ext cx="2148840" cy="1371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45720" rIns="45720" rtlCol="0" anchor="ctr" anchorCtr="0"/>
                      <a:lstStyle/>
                      <a:p>
                        <a:r>
                          <a:rPr lang="en-US" sz="600" dirty="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Current</a:t>
                        </a:r>
                        <a:endParaRPr lang="en-US" sz="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54" name="Isosceles Triangle 153"/>
                      <p:cNvSpPr/>
                      <p:nvPr/>
                    </p:nvSpPr>
                    <p:spPr>
                      <a:xfrm rot="10800000">
                        <a:off x="2286000" y="1357884"/>
                        <a:ext cx="91440" cy="73152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</p:grpSp>
        </p:grpSp>
        <p:grpSp>
          <p:nvGrpSpPr>
            <p:cNvPr id="250" name="Group 15"/>
            <p:cNvGrpSpPr/>
            <p:nvPr/>
          </p:nvGrpSpPr>
          <p:grpSpPr>
            <a:xfrm>
              <a:off x="320041" y="1417320"/>
              <a:ext cx="4754884" cy="274320"/>
              <a:chOff x="1371600" y="2073592"/>
              <a:chExt cx="4860548" cy="274320"/>
            </a:xfrm>
            <a:noFill/>
          </p:grpSpPr>
          <p:sp>
            <p:nvSpPr>
              <p:cNvPr id="198" name="Rectangle 2"/>
              <p:cNvSpPr/>
              <p:nvPr/>
            </p:nvSpPr>
            <p:spPr>
              <a:xfrm>
                <a:off x="1371600" y="2073592"/>
                <a:ext cx="280416" cy="274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600" b="1" dirty="0" smtClean="0">
                    <a:solidFill>
                      <a:schemeClr val="accent6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EDIT</a:t>
                </a:r>
              </a:p>
            </p:txBody>
          </p:sp>
          <p:sp>
            <p:nvSpPr>
              <p:cNvPr id="200" name="Rectangle 3"/>
              <p:cNvSpPr/>
              <p:nvPr/>
            </p:nvSpPr>
            <p:spPr>
              <a:xfrm>
                <a:off x="1698752" y="2073592"/>
                <a:ext cx="4533396" cy="274320"/>
              </a:xfrm>
              <a:prstGeom prst="rect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//Contributor Name//</a:t>
                </a:r>
                <a:r>
                  <a:rPr lang="en-US" sz="7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/>
                </a:r>
                <a:br>
                  <a:rPr lang="en-US" sz="7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</a:br>
                <a:r>
                  <a:rPr lang="en-US" sz="7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//Dates//</a:t>
                </a:r>
              </a:p>
            </p:txBody>
          </p:sp>
        </p:grpSp>
        <p:grpSp>
          <p:nvGrpSpPr>
            <p:cNvPr id="251" name="Group 74"/>
            <p:cNvGrpSpPr/>
            <p:nvPr/>
          </p:nvGrpSpPr>
          <p:grpSpPr>
            <a:xfrm>
              <a:off x="3703320" y="1463040"/>
              <a:ext cx="1325880" cy="137160"/>
              <a:chOff x="274320" y="2880360"/>
              <a:chExt cx="1325880" cy="137160"/>
            </a:xfrm>
            <a:noFill/>
          </p:grpSpPr>
          <p:sp>
            <p:nvSpPr>
              <p:cNvPr id="209" name="Rectangle 208"/>
              <p:cNvSpPr/>
              <p:nvPr/>
            </p:nvSpPr>
            <p:spPr>
              <a:xfrm>
                <a:off x="274320" y="2880360"/>
                <a:ext cx="1325880" cy="137160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 anchorCtr="0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Person</a:t>
                </a:r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" name="Isosceles Triangle 209"/>
              <p:cNvSpPr/>
              <p:nvPr/>
            </p:nvSpPr>
            <p:spPr>
              <a:xfrm rot="10800000">
                <a:off x="1463040" y="2912364"/>
                <a:ext cx="91440" cy="73152"/>
              </a:xfrm>
              <a:prstGeom prst="triangle">
                <a:avLst/>
              </a:prstGeom>
              <a:solidFill>
                <a:schemeClr val="tx1"/>
              </a:solidFill>
              <a:ln w="63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52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253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</a:p>
            </p:txBody>
          </p:sp>
        </p:grpSp>
        <p:grpSp>
          <p:nvGrpSpPr>
            <p:cNvPr id="254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215" name="Rectangle 214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55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96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230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31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32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221" name="TextBox 220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97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228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9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8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224" name="TextBox 223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99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226" name="TextBox 225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7" name="TextBox 226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100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234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1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236" name="Rectangle 235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02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239" name="Rectangle 238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3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241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2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04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244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5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246" name="Rectangle 245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257"/>
          <p:cNvGrpSpPr/>
          <p:nvPr/>
        </p:nvGrpSpPr>
        <p:grpSpPr>
          <a:xfrm>
            <a:off x="274320" y="1005840"/>
            <a:ext cx="4846320" cy="137160"/>
            <a:chOff x="2148840" y="10515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051560"/>
              <a:ext cx="4846320" cy="137160"/>
              <a:chOff x="2148840" y="1417320"/>
              <a:chExt cx="4846320" cy="137160"/>
            </a:xfrm>
          </p:grpSpPr>
          <p:sp>
            <p:nvSpPr>
              <p:cNvPr id="115" name="Rectangle 114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051560"/>
              <a:ext cx="4846320" cy="137160"/>
              <a:chOff x="2148840" y="1828800"/>
              <a:chExt cx="4846320" cy="137160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210"/>
          <p:cNvGrpSpPr/>
          <p:nvPr/>
        </p:nvGrpSpPr>
        <p:grpSpPr>
          <a:xfrm>
            <a:off x="274320" y="1188720"/>
            <a:ext cx="4846320" cy="4937760"/>
            <a:chOff x="274320" y="1371600"/>
            <a:chExt cx="4846320" cy="4937760"/>
          </a:xfrm>
        </p:grpSpPr>
        <p:grpSp>
          <p:nvGrpSpPr>
            <p:cNvPr id="13" name="Group 52"/>
            <p:cNvGrpSpPr/>
            <p:nvPr/>
          </p:nvGrpSpPr>
          <p:grpSpPr>
            <a:xfrm>
              <a:off x="274320" y="6172200"/>
              <a:ext cx="4846320" cy="137160"/>
              <a:chOff x="2148840" y="1965960"/>
              <a:chExt cx="4846320" cy="137160"/>
            </a:xfrm>
          </p:grpSpPr>
          <p:grpSp>
            <p:nvGrpSpPr>
              <p:cNvPr id="14" name="Group 20"/>
              <p:cNvGrpSpPr/>
              <p:nvPr/>
            </p:nvGrpSpPr>
            <p:grpSpPr>
              <a:xfrm>
                <a:off x="2148840" y="1965960"/>
                <a:ext cx="4846320" cy="137160"/>
                <a:chOff x="2148840" y="1417320"/>
                <a:chExt cx="4846320" cy="137160"/>
              </a:xfrm>
            </p:grpSpPr>
            <p:sp>
              <p:nvSpPr>
                <p:cNvPr id="160" name="Rectangle 159"/>
                <p:cNvSpPr/>
                <p:nvPr/>
              </p:nvSpPr>
              <p:spPr>
                <a:xfrm>
                  <a:off x="2148840" y="1417320"/>
                  <a:ext cx="4846320" cy="137160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600" dirty="0" smtClean="0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[empty]</a:t>
                  </a:r>
                  <a:endParaRPr lang="en-US" sz="600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1" name="Rectangle 3"/>
                <p:cNvSpPr/>
                <p:nvPr/>
              </p:nvSpPr>
              <p:spPr>
                <a:xfrm>
                  <a:off x="2331720" y="1417320"/>
                  <a:ext cx="46634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5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Sonatas, violin, continuo B. </a:t>
                  </a:r>
                  <a:r>
                    <a:rPr lang="en-US" sz="500" dirty="0" err="1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g</a:t>
                  </a:r>
                  <a:r>
                    <a:rPr lang="en-US" sz="5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 5, G minor.</a:t>
                  </a:r>
                </a:p>
              </p:txBody>
            </p:sp>
          </p:grpSp>
          <p:grpSp>
            <p:nvGrpSpPr>
              <p:cNvPr id="16" name="Group 31"/>
              <p:cNvGrpSpPr/>
              <p:nvPr/>
            </p:nvGrpSpPr>
            <p:grpSpPr>
              <a:xfrm>
                <a:off x="2148840" y="1965960"/>
                <a:ext cx="4846320" cy="137160"/>
                <a:chOff x="2148840" y="1828800"/>
                <a:chExt cx="4846320" cy="137160"/>
              </a:xfrm>
            </p:grpSpPr>
            <p:sp>
              <p:nvSpPr>
                <p:cNvPr id="158" name="Rectangle 157"/>
                <p:cNvSpPr/>
                <p:nvPr/>
              </p:nvSpPr>
              <p:spPr>
                <a:xfrm>
                  <a:off x="2148840" y="1828800"/>
                  <a:ext cx="484632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2194560" y="1860804"/>
                  <a:ext cx="73152" cy="73152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7" name="Rectangle 116"/>
            <p:cNvSpPr/>
            <p:nvPr/>
          </p:nvSpPr>
          <p:spPr>
            <a:xfrm>
              <a:off x="274320" y="1371600"/>
              <a:ext cx="4846320" cy="49377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7" name="Group 55"/>
            <p:cNvGrpSpPr/>
            <p:nvPr/>
          </p:nvGrpSpPr>
          <p:grpSpPr>
            <a:xfrm>
              <a:off x="320040" y="6080760"/>
              <a:ext cx="4754880" cy="182880"/>
              <a:chOff x="2468880" y="502920"/>
              <a:chExt cx="4206240" cy="182880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2468880" y="502920"/>
                <a:ext cx="4206240" cy="18288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[DELETE  contributor]</a:t>
                </a:r>
                <a:endParaRPr lang="en-US" sz="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2468880" y="502920"/>
                <a:ext cx="4206240" cy="18288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[UPDATE  contributor] [DONE] [CANCEL]</a:t>
                </a:r>
                <a:endParaRPr lang="en-US" sz="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1" name="Rectangle 120"/>
            <p:cNvSpPr/>
            <p:nvPr/>
          </p:nvSpPr>
          <p:spPr>
            <a:xfrm>
              <a:off x="320040" y="1737360"/>
              <a:ext cx="4754880" cy="137160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bIns="45720" rtlCol="0" anchor="ctr" anchorCtr="0"/>
            <a:lstStyle/>
            <a:p>
              <a:pPr algn="ctr"/>
              <a:r>
                <a:rPr lang="en-US" sz="600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(Put helpful contextual prompts here?)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20040" y="1920240"/>
              <a:ext cx="4754880" cy="13716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Contributor Name &amp; Information</a:t>
              </a: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320040" y="5715000"/>
              <a:ext cx="4754880" cy="13716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Dates &amp; Origin/Location Information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20040" y="5897880"/>
              <a:ext cx="4754880" cy="13716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Contributor Notes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20040" y="2103120"/>
              <a:ext cx="4754880" cy="1371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Name &amp; Other Designations</a:t>
              </a:r>
              <a:endParaRPr lang="en-US" sz="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20040" y="5486400"/>
              <a:ext cx="4754880" cy="1371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Description</a:t>
              </a:r>
              <a:endParaRPr lang="en-US" sz="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" name="Group 141"/>
            <p:cNvGrpSpPr/>
            <p:nvPr/>
          </p:nvGrpSpPr>
          <p:grpSpPr>
            <a:xfrm>
              <a:off x="365760" y="2377440"/>
              <a:ext cx="4663440" cy="1417320"/>
              <a:chOff x="274320" y="274320"/>
              <a:chExt cx="4663440" cy="1417320"/>
            </a:xfrm>
          </p:grpSpPr>
          <p:grpSp>
            <p:nvGrpSpPr>
              <p:cNvPr id="19" name="Group 13"/>
              <p:cNvGrpSpPr/>
              <p:nvPr/>
            </p:nvGrpSpPr>
            <p:grpSpPr>
              <a:xfrm>
                <a:off x="274320" y="594360"/>
                <a:ext cx="4663440" cy="274320"/>
                <a:chOff x="274320" y="1828800"/>
                <a:chExt cx="4663440" cy="274320"/>
              </a:xfrm>
            </p:grpSpPr>
            <p:grpSp>
              <p:nvGrpSpPr>
                <p:cNvPr id="20" name="Group 76"/>
                <p:cNvGrpSpPr/>
                <p:nvPr/>
              </p:nvGrpSpPr>
              <p:grpSpPr>
                <a:xfrm>
                  <a:off x="3474720" y="1828800"/>
                  <a:ext cx="1463040" cy="274320"/>
                  <a:chOff x="274320" y="2743200"/>
                  <a:chExt cx="1463040" cy="274320"/>
                </a:xfrm>
              </p:grpSpPr>
              <p:sp>
                <p:nvSpPr>
                  <p:cNvPr id="189" name="Rectangle 2"/>
                  <p:cNvSpPr/>
                  <p:nvPr/>
                </p:nvSpPr>
                <p:spPr>
                  <a:xfrm>
                    <a:off x="274320" y="2743200"/>
                    <a:ext cx="14630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1" name="Group 75"/>
                  <p:cNvGrpSpPr/>
                  <p:nvPr/>
                </p:nvGrpSpPr>
                <p:grpSpPr>
                  <a:xfrm>
                    <a:off x="274320" y="2880360"/>
                    <a:ext cx="1463040" cy="137160"/>
                    <a:chOff x="274320" y="2880360"/>
                    <a:chExt cx="1463040" cy="137160"/>
                  </a:xfrm>
                </p:grpSpPr>
                <p:sp>
                  <p:nvSpPr>
                    <p:cNvPr id="193" name="Cross 4"/>
                    <p:cNvSpPr/>
                    <p:nvPr/>
                  </p:nvSpPr>
                  <p:spPr>
                    <a:xfrm>
                      <a:off x="1645920" y="29032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22" name="Group 74"/>
                    <p:cNvGrpSpPr/>
                    <p:nvPr/>
                  </p:nvGrpSpPr>
                  <p:grpSpPr>
                    <a:xfrm>
                      <a:off x="274320" y="2880360"/>
                      <a:ext cx="1325880" cy="137160"/>
                      <a:chOff x="274320" y="2880360"/>
                      <a:chExt cx="1325880" cy="137160"/>
                    </a:xfrm>
                  </p:grpSpPr>
                  <p:sp>
                    <p:nvSpPr>
                      <p:cNvPr id="195" name="Rectangle 6"/>
                      <p:cNvSpPr/>
                      <p:nvPr/>
                    </p:nvSpPr>
                    <p:spPr>
                      <a:xfrm>
                        <a:off x="274320" y="2880360"/>
                        <a:ext cx="1325880" cy="1371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45720" rIns="45720" rtlCol="0" anchor="ctr" anchorCtr="0"/>
                      <a:lstStyle/>
                      <a:p>
                        <a:r>
                          <a:rPr lang="en-US" sz="600" dirty="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Current</a:t>
                        </a:r>
                        <a:endParaRPr lang="en-US" sz="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96" name="Isosceles Triangle 7"/>
                      <p:cNvSpPr/>
                      <p:nvPr/>
                    </p:nvSpPr>
                    <p:spPr>
                      <a:xfrm rot="10800000">
                        <a:off x="1463040" y="2912364"/>
                        <a:ext cx="91440" cy="73152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23" name="Group 88"/>
                <p:cNvGrpSpPr/>
                <p:nvPr/>
              </p:nvGrpSpPr>
              <p:grpSpPr>
                <a:xfrm>
                  <a:off x="274320" y="1828800"/>
                  <a:ext cx="3063240" cy="274320"/>
                  <a:chOff x="274320" y="2743200"/>
                  <a:chExt cx="3063240" cy="274320"/>
                </a:xfrm>
              </p:grpSpPr>
              <p:sp>
                <p:nvSpPr>
                  <p:cNvPr id="187" name="Rectangle 11"/>
                  <p:cNvSpPr/>
                  <p:nvPr/>
                </p:nvSpPr>
                <p:spPr>
                  <a:xfrm>
                    <a:off x="274320" y="2880360"/>
                    <a:ext cx="29260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8" name="Rectangle 10"/>
                  <p:cNvSpPr/>
                  <p:nvPr/>
                </p:nvSpPr>
                <p:spPr>
                  <a:xfrm>
                    <a:off x="274320" y="2743200"/>
                    <a:ext cx="30632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Variant Names</a:t>
                    </a:r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24" name="Group 14"/>
              <p:cNvGrpSpPr/>
              <p:nvPr/>
            </p:nvGrpSpPr>
            <p:grpSpPr>
              <a:xfrm>
                <a:off x="274320" y="274320"/>
                <a:ext cx="4663440" cy="274320"/>
                <a:chOff x="274320" y="2743200"/>
                <a:chExt cx="4663440" cy="274320"/>
              </a:xfrm>
            </p:grpSpPr>
            <p:sp>
              <p:nvSpPr>
                <p:cNvPr id="182" name="Rectangle 17"/>
                <p:cNvSpPr/>
                <p:nvPr/>
              </p:nvSpPr>
              <p:spPr>
                <a:xfrm>
                  <a:off x="274320" y="2880360"/>
                  <a:ext cx="45262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3" name="Rectangle 16"/>
                <p:cNvSpPr/>
                <p:nvPr/>
              </p:nvSpPr>
              <p:spPr>
                <a:xfrm>
                  <a:off x="274320" y="2743200"/>
                  <a:ext cx="46634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Name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1" name="Group 31"/>
              <p:cNvGrpSpPr/>
              <p:nvPr/>
            </p:nvGrpSpPr>
            <p:grpSpPr>
              <a:xfrm>
                <a:off x="274320" y="1005840"/>
                <a:ext cx="4663440" cy="274320"/>
                <a:chOff x="274320" y="822960"/>
                <a:chExt cx="4663440" cy="274320"/>
              </a:xfrm>
            </p:grpSpPr>
            <p:grpSp>
              <p:nvGrpSpPr>
                <p:cNvPr id="96" name="Group 19"/>
                <p:cNvGrpSpPr/>
                <p:nvPr/>
              </p:nvGrpSpPr>
              <p:grpSpPr>
                <a:xfrm>
                  <a:off x="274320" y="822960"/>
                  <a:ext cx="2286000" cy="274320"/>
                  <a:chOff x="274320" y="2743200"/>
                  <a:chExt cx="2286000" cy="274320"/>
                </a:xfrm>
              </p:grpSpPr>
              <p:sp>
                <p:nvSpPr>
                  <p:cNvPr id="180" name="Rectangle 179"/>
                  <p:cNvSpPr/>
                  <p:nvPr/>
                </p:nvSpPr>
                <p:spPr>
                  <a:xfrm>
                    <a:off x="274320" y="2880360"/>
                    <a:ext cx="2148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1" name="Rectangle 21"/>
                  <p:cNvSpPr/>
                  <p:nvPr/>
                </p:nvSpPr>
                <p:spPr>
                  <a:xfrm>
                    <a:off x="274320" y="2743200"/>
                    <a:ext cx="228600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Title or Rank</a:t>
                    </a:r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97" name="Group 25"/>
                <p:cNvGrpSpPr/>
                <p:nvPr/>
              </p:nvGrpSpPr>
              <p:grpSpPr>
                <a:xfrm>
                  <a:off x="2651760" y="822960"/>
                  <a:ext cx="2286000" cy="274320"/>
                  <a:chOff x="274320" y="1188720"/>
                  <a:chExt cx="2286000" cy="274320"/>
                </a:xfrm>
              </p:grpSpPr>
              <p:sp>
                <p:nvSpPr>
                  <p:cNvPr id="164" name="Rectangle 163"/>
                  <p:cNvSpPr/>
                  <p:nvPr/>
                </p:nvSpPr>
                <p:spPr>
                  <a:xfrm>
                    <a:off x="274320" y="1188720"/>
                    <a:ext cx="228600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98" name="Group 24"/>
                  <p:cNvGrpSpPr/>
                  <p:nvPr/>
                </p:nvGrpSpPr>
                <p:grpSpPr>
                  <a:xfrm>
                    <a:off x="274320" y="1325880"/>
                    <a:ext cx="2286000" cy="137160"/>
                    <a:chOff x="274320" y="1325880"/>
                    <a:chExt cx="2286000" cy="137160"/>
                  </a:xfrm>
                </p:grpSpPr>
                <p:sp>
                  <p:nvSpPr>
                    <p:cNvPr id="175" name="Cross 174"/>
                    <p:cNvSpPr/>
                    <p:nvPr/>
                  </p:nvSpPr>
                  <p:spPr>
                    <a:xfrm>
                      <a:off x="2468880" y="134874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99" name="Group 23"/>
                    <p:cNvGrpSpPr/>
                    <p:nvPr/>
                  </p:nvGrpSpPr>
                  <p:grpSpPr>
                    <a:xfrm>
                      <a:off x="274320" y="1325880"/>
                      <a:ext cx="2148840" cy="137160"/>
                      <a:chOff x="274320" y="1325880"/>
                      <a:chExt cx="2148840" cy="137160"/>
                    </a:xfrm>
                  </p:grpSpPr>
                  <p:sp>
                    <p:nvSpPr>
                      <p:cNvPr id="178" name="Rectangle 177"/>
                      <p:cNvSpPr/>
                      <p:nvPr/>
                    </p:nvSpPr>
                    <p:spPr>
                      <a:xfrm>
                        <a:off x="274320" y="1325880"/>
                        <a:ext cx="2148840" cy="1371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45720" rIns="45720" rtlCol="0" anchor="ctr" anchorCtr="0"/>
                      <a:lstStyle/>
                      <a:p>
                        <a:r>
                          <a:rPr lang="en-US" sz="600" dirty="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Current</a:t>
                        </a:r>
                        <a:endParaRPr lang="en-US" sz="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9" name="Isosceles Triangle 178"/>
                      <p:cNvSpPr/>
                      <p:nvPr/>
                    </p:nvSpPr>
                    <p:spPr>
                      <a:xfrm rot="10800000">
                        <a:off x="2286000" y="1357884"/>
                        <a:ext cx="91440" cy="73152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</p:grpSp>
          <p:grpSp>
            <p:nvGrpSpPr>
              <p:cNvPr id="100" name="Group 32"/>
              <p:cNvGrpSpPr/>
              <p:nvPr/>
            </p:nvGrpSpPr>
            <p:grpSpPr>
              <a:xfrm>
                <a:off x="274320" y="1417320"/>
                <a:ext cx="4663440" cy="274320"/>
                <a:chOff x="274320" y="822960"/>
                <a:chExt cx="4663440" cy="274320"/>
              </a:xfrm>
            </p:grpSpPr>
            <p:grpSp>
              <p:nvGrpSpPr>
                <p:cNvPr id="101" name="Group 19"/>
                <p:cNvGrpSpPr/>
                <p:nvPr/>
              </p:nvGrpSpPr>
              <p:grpSpPr>
                <a:xfrm>
                  <a:off x="274320" y="822960"/>
                  <a:ext cx="2286000" cy="274320"/>
                  <a:chOff x="274320" y="2743200"/>
                  <a:chExt cx="2286000" cy="274320"/>
                </a:xfrm>
              </p:grpSpPr>
              <p:sp>
                <p:nvSpPr>
                  <p:cNvPr id="155" name="Rectangle 154"/>
                  <p:cNvSpPr/>
                  <p:nvPr/>
                </p:nvSpPr>
                <p:spPr>
                  <a:xfrm>
                    <a:off x="274320" y="2880360"/>
                    <a:ext cx="2148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6" name="Rectangle 155"/>
                  <p:cNvSpPr/>
                  <p:nvPr/>
                </p:nvSpPr>
                <p:spPr>
                  <a:xfrm>
                    <a:off x="274320" y="2743200"/>
                    <a:ext cx="228600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Other Designation</a:t>
                    </a:r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02" name="Group 25"/>
                <p:cNvGrpSpPr/>
                <p:nvPr/>
              </p:nvGrpSpPr>
              <p:grpSpPr>
                <a:xfrm>
                  <a:off x="2651760" y="822960"/>
                  <a:ext cx="2286000" cy="274320"/>
                  <a:chOff x="274320" y="1188720"/>
                  <a:chExt cx="2286000" cy="274320"/>
                </a:xfrm>
              </p:grpSpPr>
              <p:sp>
                <p:nvSpPr>
                  <p:cNvPr id="149" name="Rectangle 148"/>
                  <p:cNvSpPr/>
                  <p:nvPr/>
                </p:nvSpPr>
                <p:spPr>
                  <a:xfrm>
                    <a:off x="274320" y="1188720"/>
                    <a:ext cx="228600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03" name="Group 24"/>
                  <p:cNvGrpSpPr/>
                  <p:nvPr/>
                </p:nvGrpSpPr>
                <p:grpSpPr>
                  <a:xfrm>
                    <a:off x="274320" y="1325880"/>
                    <a:ext cx="2286000" cy="137160"/>
                    <a:chOff x="274320" y="1325880"/>
                    <a:chExt cx="2286000" cy="137160"/>
                  </a:xfrm>
                </p:grpSpPr>
                <p:sp>
                  <p:nvSpPr>
                    <p:cNvPr id="151" name="Cross 150"/>
                    <p:cNvSpPr/>
                    <p:nvPr/>
                  </p:nvSpPr>
                  <p:spPr>
                    <a:xfrm>
                      <a:off x="2468880" y="134874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104" name="Group 23"/>
                    <p:cNvGrpSpPr/>
                    <p:nvPr/>
                  </p:nvGrpSpPr>
                  <p:grpSpPr>
                    <a:xfrm>
                      <a:off x="274320" y="1325880"/>
                      <a:ext cx="2148840" cy="137160"/>
                      <a:chOff x="274320" y="1325880"/>
                      <a:chExt cx="2148840" cy="137160"/>
                    </a:xfrm>
                  </p:grpSpPr>
                  <p:sp>
                    <p:nvSpPr>
                      <p:cNvPr id="153" name="Rectangle 152"/>
                      <p:cNvSpPr/>
                      <p:nvPr/>
                    </p:nvSpPr>
                    <p:spPr>
                      <a:xfrm>
                        <a:off x="274320" y="1325880"/>
                        <a:ext cx="2148840" cy="1371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45720" rIns="45720" rtlCol="0" anchor="ctr" anchorCtr="0"/>
                      <a:lstStyle/>
                      <a:p>
                        <a:r>
                          <a:rPr lang="en-US" sz="600" dirty="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Current</a:t>
                        </a:r>
                        <a:endParaRPr lang="en-US" sz="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54" name="Isosceles Triangle 153"/>
                      <p:cNvSpPr/>
                      <p:nvPr/>
                    </p:nvSpPr>
                    <p:spPr>
                      <a:xfrm rot="10800000">
                        <a:off x="2286000" y="1357884"/>
                        <a:ext cx="91440" cy="73152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</p:grpSp>
        </p:grpSp>
        <p:grpSp>
          <p:nvGrpSpPr>
            <p:cNvPr id="105" name="Group 15"/>
            <p:cNvGrpSpPr/>
            <p:nvPr/>
          </p:nvGrpSpPr>
          <p:grpSpPr>
            <a:xfrm>
              <a:off x="320041" y="1417320"/>
              <a:ext cx="4754884" cy="274320"/>
              <a:chOff x="1371600" y="2073592"/>
              <a:chExt cx="4860548" cy="274320"/>
            </a:xfrm>
            <a:noFill/>
          </p:grpSpPr>
          <p:sp>
            <p:nvSpPr>
              <p:cNvPr id="198" name="Rectangle 2"/>
              <p:cNvSpPr/>
              <p:nvPr/>
            </p:nvSpPr>
            <p:spPr>
              <a:xfrm>
                <a:off x="1371600" y="2073592"/>
                <a:ext cx="280416" cy="274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600" b="1" dirty="0" smtClean="0">
                    <a:solidFill>
                      <a:schemeClr val="accent6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EDIT</a:t>
                </a:r>
              </a:p>
            </p:txBody>
          </p:sp>
          <p:sp>
            <p:nvSpPr>
              <p:cNvPr id="200" name="Rectangle 3"/>
              <p:cNvSpPr/>
              <p:nvPr/>
            </p:nvSpPr>
            <p:spPr>
              <a:xfrm>
                <a:off x="1698752" y="2073592"/>
                <a:ext cx="4533396" cy="274320"/>
              </a:xfrm>
              <a:prstGeom prst="rect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Mozart, Wolfgang Amadeus</a:t>
                </a:r>
              </a:p>
            </p:txBody>
          </p:sp>
        </p:grpSp>
        <p:grpSp>
          <p:nvGrpSpPr>
            <p:cNvPr id="106" name="Group 74"/>
            <p:cNvGrpSpPr/>
            <p:nvPr/>
          </p:nvGrpSpPr>
          <p:grpSpPr>
            <a:xfrm>
              <a:off x="3703320" y="1463040"/>
              <a:ext cx="1325880" cy="137160"/>
              <a:chOff x="274320" y="2880360"/>
              <a:chExt cx="1325880" cy="137160"/>
            </a:xfrm>
            <a:noFill/>
          </p:grpSpPr>
          <p:sp>
            <p:nvSpPr>
              <p:cNvPr id="209" name="Rectangle 208"/>
              <p:cNvSpPr/>
              <p:nvPr/>
            </p:nvSpPr>
            <p:spPr>
              <a:xfrm>
                <a:off x="274320" y="2880360"/>
                <a:ext cx="1325880" cy="137160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 anchorCtr="0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Person</a:t>
                </a:r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" name="Isosceles Triangle 209"/>
              <p:cNvSpPr/>
              <p:nvPr/>
            </p:nvSpPr>
            <p:spPr>
              <a:xfrm rot="10800000">
                <a:off x="1463040" y="2912364"/>
                <a:ext cx="91440" cy="73152"/>
              </a:xfrm>
              <a:prstGeom prst="triangle">
                <a:avLst/>
              </a:prstGeom>
              <a:solidFill>
                <a:schemeClr val="tx1"/>
              </a:solidFill>
              <a:ln w="63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7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8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</a:p>
            </p:txBody>
          </p:sp>
        </p:grpSp>
        <p:grpSp>
          <p:nvGrpSpPr>
            <p:cNvPr id="110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215" name="Rectangle 214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2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114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128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29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30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13" name="TextBox 112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18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126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3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122" name="TextBox 121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31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124" name="TextBox 123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" name="TextBox 124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133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132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7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43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142" name="Rectangle 141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6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44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5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48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147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7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50" name="Rectangle 149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257"/>
          <p:cNvGrpSpPr/>
          <p:nvPr/>
        </p:nvGrpSpPr>
        <p:grpSpPr>
          <a:xfrm>
            <a:off x="274320" y="1005840"/>
            <a:ext cx="4846320" cy="137160"/>
            <a:chOff x="2148840" y="10515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051560"/>
              <a:ext cx="4846320" cy="137160"/>
              <a:chOff x="2148840" y="1417320"/>
              <a:chExt cx="4846320" cy="137160"/>
            </a:xfrm>
          </p:grpSpPr>
          <p:sp>
            <p:nvSpPr>
              <p:cNvPr id="115" name="Rectangle 114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051560"/>
              <a:ext cx="4846320" cy="137160"/>
              <a:chOff x="2148840" y="1828800"/>
              <a:chExt cx="4846320" cy="137160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210"/>
          <p:cNvGrpSpPr/>
          <p:nvPr/>
        </p:nvGrpSpPr>
        <p:grpSpPr>
          <a:xfrm>
            <a:off x="274320" y="1188720"/>
            <a:ext cx="4846320" cy="4937760"/>
            <a:chOff x="274320" y="1371600"/>
            <a:chExt cx="4846320" cy="4937760"/>
          </a:xfrm>
        </p:grpSpPr>
        <p:grpSp>
          <p:nvGrpSpPr>
            <p:cNvPr id="13" name="Group 52"/>
            <p:cNvGrpSpPr/>
            <p:nvPr/>
          </p:nvGrpSpPr>
          <p:grpSpPr>
            <a:xfrm>
              <a:off x="274320" y="6172200"/>
              <a:ext cx="4846320" cy="137160"/>
              <a:chOff x="2148840" y="1965960"/>
              <a:chExt cx="4846320" cy="137160"/>
            </a:xfrm>
          </p:grpSpPr>
          <p:grpSp>
            <p:nvGrpSpPr>
              <p:cNvPr id="14" name="Group 20"/>
              <p:cNvGrpSpPr/>
              <p:nvPr/>
            </p:nvGrpSpPr>
            <p:grpSpPr>
              <a:xfrm>
                <a:off x="2148840" y="1965960"/>
                <a:ext cx="4846320" cy="137160"/>
                <a:chOff x="2148840" y="1417320"/>
                <a:chExt cx="4846320" cy="137160"/>
              </a:xfrm>
            </p:grpSpPr>
            <p:sp>
              <p:nvSpPr>
                <p:cNvPr id="160" name="Rectangle 159"/>
                <p:cNvSpPr/>
                <p:nvPr/>
              </p:nvSpPr>
              <p:spPr>
                <a:xfrm>
                  <a:off x="2148840" y="1417320"/>
                  <a:ext cx="4846320" cy="137160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600" dirty="0" smtClean="0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[empty]</a:t>
                  </a:r>
                  <a:endParaRPr lang="en-US" sz="600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1" name="Rectangle 3"/>
                <p:cNvSpPr/>
                <p:nvPr/>
              </p:nvSpPr>
              <p:spPr>
                <a:xfrm>
                  <a:off x="2331720" y="1417320"/>
                  <a:ext cx="46634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5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Sonatas, violin, continuo B. </a:t>
                  </a:r>
                  <a:r>
                    <a:rPr lang="en-US" sz="500" dirty="0" err="1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g</a:t>
                  </a:r>
                  <a:r>
                    <a:rPr lang="en-US" sz="5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 5, G minor.</a:t>
                  </a:r>
                </a:p>
              </p:txBody>
            </p:sp>
          </p:grpSp>
          <p:grpSp>
            <p:nvGrpSpPr>
              <p:cNvPr id="16" name="Group 31"/>
              <p:cNvGrpSpPr/>
              <p:nvPr/>
            </p:nvGrpSpPr>
            <p:grpSpPr>
              <a:xfrm>
                <a:off x="2148840" y="1965960"/>
                <a:ext cx="4846320" cy="137160"/>
                <a:chOff x="2148840" y="1828800"/>
                <a:chExt cx="4846320" cy="137160"/>
              </a:xfrm>
            </p:grpSpPr>
            <p:sp>
              <p:nvSpPr>
                <p:cNvPr id="158" name="Rectangle 157"/>
                <p:cNvSpPr/>
                <p:nvPr/>
              </p:nvSpPr>
              <p:spPr>
                <a:xfrm>
                  <a:off x="2148840" y="1828800"/>
                  <a:ext cx="484632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2194560" y="1860804"/>
                  <a:ext cx="73152" cy="73152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7" name="Rectangle 116"/>
            <p:cNvSpPr/>
            <p:nvPr/>
          </p:nvSpPr>
          <p:spPr>
            <a:xfrm>
              <a:off x="274320" y="1371600"/>
              <a:ext cx="4846320" cy="49377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7" name="Group 55"/>
            <p:cNvGrpSpPr/>
            <p:nvPr/>
          </p:nvGrpSpPr>
          <p:grpSpPr>
            <a:xfrm>
              <a:off x="320040" y="6080760"/>
              <a:ext cx="4754880" cy="182880"/>
              <a:chOff x="2468880" y="502920"/>
              <a:chExt cx="4206240" cy="182880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2468880" y="502920"/>
                <a:ext cx="4206240" cy="18288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[DELETE  contributor]</a:t>
                </a:r>
                <a:endParaRPr lang="en-US" sz="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2468880" y="502920"/>
                <a:ext cx="4206240" cy="18288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[UPDATE  contributor] [DONE] [CANCEL]</a:t>
                </a:r>
                <a:endParaRPr lang="en-US" sz="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1" name="Rectangle 120"/>
            <p:cNvSpPr/>
            <p:nvPr/>
          </p:nvSpPr>
          <p:spPr>
            <a:xfrm>
              <a:off x="320040" y="1737360"/>
              <a:ext cx="4754880" cy="137160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bIns="45720" rtlCol="0" anchor="ctr" anchorCtr="0"/>
            <a:lstStyle/>
            <a:p>
              <a:pPr algn="ctr"/>
              <a:r>
                <a:rPr lang="en-US" sz="600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(Put helpful contextual prompts here?)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20040" y="1920240"/>
              <a:ext cx="4754880" cy="13716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Contributor Name &amp; Information</a:t>
              </a: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320040" y="5715000"/>
              <a:ext cx="4754880" cy="13716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Dates &amp; Origin/Location Information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20040" y="5897880"/>
              <a:ext cx="4754880" cy="13716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Contributor Notes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20040" y="2103120"/>
              <a:ext cx="4754880" cy="1371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Name &amp; Other Designations</a:t>
              </a:r>
              <a:endParaRPr lang="en-US" sz="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20040" y="5486400"/>
              <a:ext cx="4754880" cy="1371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Description</a:t>
              </a:r>
              <a:endParaRPr lang="en-US" sz="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" name="Group 141"/>
            <p:cNvGrpSpPr/>
            <p:nvPr/>
          </p:nvGrpSpPr>
          <p:grpSpPr>
            <a:xfrm>
              <a:off x="365760" y="2377440"/>
              <a:ext cx="4663440" cy="1417320"/>
              <a:chOff x="274320" y="274320"/>
              <a:chExt cx="4663440" cy="1417320"/>
            </a:xfrm>
          </p:grpSpPr>
          <p:grpSp>
            <p:nvGrpSpPr>
              <p:cNvPr id="19" name="Group 13"/>
              <p:cNvGrpSpPr/>
              <p:nvPr/>
            </p:nvGrpSpPr>
            <p:grpSpPr>
              <a:xfrm>
                <a:off x="274320" y="594360"/>
                <a:ext cx="4663440" cy="274320"/>
                <a:chOff x="274320" y="1828800"/>
                <a:chExt cx="4663440" cy="274320"/>
              </a:xfrm>
            </p:grpSpPr>
            <p:grpSp>
              <p:nvGrpSpPr>
                <p:cNvPr id="20" name="Group 76"/>
                <p:cNvGrpSpPr/>
                <p:nvPr/>
              </p:nvGrpSpPr>
              <p:grpSpPr>
                <a:xfrm>
                  <a:off x="3474720" y="1828800"/>
                  <a:ext cx="1463040" cy="274320"/>
                  <a:chOff x="274320" y="2743200"/>
                  <a:chExt cx="1463040" cy="274320"/>
                </a:xfrm>
              </p:grpSpPr>
              <p:sp>
                <p:nvSpPr>
                  <p:cNvPr id="189" name="Rectangle 2"/>
                  <p:cNvSpPr/>
                  <p:nvPr/>
                </p:nvSpPr>
                <p:spPr>
                  <a:xfrm>
                    <a:off x="274320" y="2743200"/>
                    <a:ext cx="14630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1" name="Group 75"/>
                  <p:cNvGrpSpPr/>
                  <p:nvPr/>
                </p:nvGrpSpPr>
                <p:grpSpPr>
                  <a:xfrm>
                    <a:off x="274320" y="2880360"/>
                    <a:ext cx="1463040" cy="137160"/>
                    <a:chOff x="274320" y="2880360"/>
                    <a:chExt cx="1463040" cy="137160"/>
                  </a:xfrm>
                </p:grpSpPr>
                <p:sp>
                  <p:nvSpPr>
                    <p:cNvPr id="193" name="Cross 4"/>
                    <p:cNvSpPr/>
                    <p:nvPr/>
                  </p:nvSpPr>
                  <p:spPr>
                    <a:xfrm>
                      <a:off x="1645920" y="29032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22" name="Group 74"/>
                    <p:cNvGrpSpPr/>
                    <p:nvPr/>
                  </p:nvGrpSpPr>
                  <p:grpSpPr>
                    <a:xfrm>
                      <a:off x="274320" y="2880360"/>
                      <a:ext cx="1325880" cy="137160"/>
                      <a:chOff x="274320" y="2880360"/>
                      <a:chExt cx="1325880" cy="137160"/>
                    </a:xfrm>
                  </p:grpSpPr>
                  <p:sp>
                    <p:nvSpPr>
                      <p:cNvPr id="195" name="Rectangle 6"/>
                      <p:cNvSpPr/>
                      <p:nvPr/>
                    </p:nvSpPr>
                    <p:spPr>
                      <a:xfrm>
                        <a:off x="274320" y="2880360"/>
                        <a:ext cx="1325880" cy="1371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45720" rIns="45720" rtlCol="0" anchor="ctr" anchorCtr="0"/>
                      <a:lstStyle/>
                      <a:p>
                        <a:r>
                          <a:rPr lang="en-US" sz="600" dirty="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Current</a:t>
                        </a:r>
                        <a:endParaRPr lang="en-US" sz="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96" name="Isosceles Triangle 7"/>
                      <p:cNvSpPr/>
                      <p:nvPr/>
                    </p:nvSpPr>
                    <p:spPr>
                      <a:xfrm rot="10800000">
                        <a:off x="1463040" y="2912364"/>
                        <a:ext cx="91440" cy="73152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23" name="Group 88"/>
                <p:cNvGrpSpPr/>
                <p:nvPr/>
              </p:nvGrpSpPr>
              <p:grpSpPr>
                <a:xfrm>
                  <a:off x="274320" y="1828800"/>
                  <a:ext cx="3063240" cy="274320"/>
                  <a:chOff x="274320" y="2743200"/>
                  <a:chExt cx="3063240" cy="274320"/>
                </a:xfrm>
              </p:grpSpPr>
              <p:sp>
                <p:nvSpPr>
                  <p:cNvPr id="187" name="Rectangle 11"/>
                  <p:cNvSpPr/>
                  <p:nvPr/>
                </p:nvSpPr>
                <p:spPr>
                  <a:xfrm>
                    <a:off x="274320" y="2880360"/>
                    <a:ext cx="29260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Mozart, Johann Chrysostom Wolfgang Amadeus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8" name="Rectangle 10"/>
                  <p:cNvSpPr/>
                  <p:nvPr/>
                </p:nvSpPr>
                <p:spPr>
                  <a:xfrm>
                    <a:off x="274320" y="2743200"/>
                    <a:ext cx="30632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Variant Names</a:t>
                    </a:r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24" name="Group 14"/>
              <p:cNvGrpSpPr/>
              <p:nvPr/>
            </p:nvGrpSpPr>
            <p:grpSpPr>
              <a:xfrm>
                <a:off x="274320" y="274320"/>
                <a:ext cx="4663440" cy="274320"/>
                <a:chOff x="274320" y="2743200"/>
                <a:chExt cx="4663440" cy="274320"/>
              </a:xfrm>
            </p:grpSpPr>
            <p:sp>
              <p:nvSpPr>
                <p:cNvPr id="182" name="Rectangle 17"/>
                <p:cNvSpPr/>
                <p:nvPr/>
              </p:nvSpPr>
              <p:spPr>
                <a:xfrm>
                  <a:off x="274320" y="2880360"/>
                  <a:ext cx="45262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3" name="Rectangle 16"/>
                <p:cNvSpPr/>
                <p:nvPr/>
              </p:nvSpPr>
              <p:spPr>
                <a:xfrm>
                  <a:off x="274320" y="2743200"/>
                  <a:ext cx="46634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Name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1" name="Group 31"/>
              <p:cNvGrpSpPr/>
              <p:nvPr/>
            </p:nvGrpSpPr>
            <p:grpSpPr>
              <a:xfrm>
                <a:off x="274320" y="1005840"/>
                <a:ext cx="4663440" cy="274320"/>
                <a:chOff x="274320" y="822960"/>
                <a:chExt cx="4663440" cy="274320"/>
              </a:xfrm>
            </p:grpSpPr>
            <p:grpSp>
              <p:nvGrpSpPr>
                <p:cNvPr id="96" name="Group 19"/>
                <p:cNvGrpSpPr/>
                <p:nvPr/>
              </p:nvGrpSpPr>
              <p:grpSpPr>
                <a:xfrm>
                  <a:off x="274320" y="822960"/>
                  <a:ext cx="2286000" cy="274320"/>
                  <a:chOff x="274320" y="2743200"/>
                  <a:chExt cx="2286000" cy="274320"/>
                </a:xfrm>
              </p:grpSpPr>
              <p:sp>
                <p:nvSpPr>
                  <p:cNvPr id="180" name="Rectangle 179"/>
                  <p:cNvSpPr/>
                  <p:nvPr/>
                </p:nvSpPr>
                <p:spPr>
                  <a:xfrm>
                    <a:off x="274320" y="2880360"/>
                    <a:ext cx="2148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1" name="Rectangle 21"/>
                  <p:cNvSpPr/>
                  <p:nvPr/>
                </p:nvSpPr>
                <p:spPr>
                  <a:xfrm>
                    <a:off x="274320" y="2743200"/>
                    <a:ext cx="228600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Title or Rank</a:t>
                    </a:r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97" name="Group 25"/>
                <p:cNvGrpSpPr/>
                <p:nvPr/>
              </p:nvGrpSpPr>
              <p:grpSpPr>
                <a:xfrm>
                  <a:off x="2651760" y="822960"/>
                  <a:ext cx="2286000" cy="274320"/>
                  <a:chOff x="274320" y="1188720"/>
                  <a:chExt cx="2286000" cy="274320"/>
                </a:xfrm>
              </p:grpSpPr>
              <p:sp>
                <p:nvSpPr>
                  <p:cNvPr id="164" name="Rectangle 163"/>
                  <p:cNvSpPr/>
                  <p:nvPr/>
                </p:nvSpPr>
                <p:spPr>
                  <a:xfrm>
                    <a:off x="274320" y="1188720"/>
                    <a:ext cx="228600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98" name="Group 24"/>
                  <p:cNvGrpSpPr/>
                  <p:nvPr/>
                </p:nvGrpSpPr>
                <p:grpSpPr>
                  <a:xfrm>
                    <a:off x="274320" y="1325880"/>
                    <a:ext cx="2286000" cy="137160"/>
                    <a:chOff x="274320" y="1325880"/>
                    <a:chExt cx="2286000" cy="137160"/>
                  </a:xfrm>
                </p:grpSpPr>
                <p:sp>
                  <p:nvSpPr>
                    <p:cNvPr id="175" name="Cross 174"/>
                    <p:cNvSpPr/>
                    <p:nvPr/>
                  </p:nvSpPr>
                  <p:spPr>
                    <a:xfrm>
                      <a:off x="2468880" y="134874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99" name="Group 23"/>
                    <p:cNvGrpSpPr/>
                    <p:nvPr/>
                  </p:nvGrpSpPr>
                  <p:grpSpPr>
                    <a:xfrm>
                      <a:off x="274320" y="1325880"/>
                      <a:ext cx="2148840" cy="137160"/>
                      <a:chOff x="274320" y="1325880"/>
                      <a:chExt cx="2148840" cy="137160"/>
                    </a:xfrm>
                  </p:grpSpPr>
                  <p:sp>
                    <p:nvSpPr>
                      <p:cNvPr id="178" name="Rectangle 177"/>
                      <p:cNvSpPr/>
                      <p:nvPr/>
                    </p:nvSpPr>
                    <p:spPr>
                      <a:xfrm>
                        <a:off x="274320" y="1325880"/>
                        <a:ext cx="2148840" cy="1371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45720" rIns="45720" rtlCol="0" anchor="ctr" anchorCtr="0"/>
                      <a:lstStyle/>
                      <a:p>
                        <a:r>
                          <a:rPr lang="en-US" sz="600" dirty="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Current</a:t>
                        </a:r>
                        <a:endParaRPr lang="en-US" sz="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9" name="Isosceles Triangle 178"/>
                      <p:cNvSpPr/>
                      <p:nvPr/>
                    </p:nvSpPr>
                    <p:spPr>
                      <a:xfrm rot="10800000">
                        <a:off x="2286000" y="1357884"/>
                        <a:ext cx="91440" cy="73152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</p:grpSp>
          <p:grpSp>
            <p:nvGrpSpPr>
              <p:cNvPr id="100" name="Group 32"/>
              <p:cNvGrpSpPr/>
              <p:nvPr/>
            </p:nvGrpSpPr>
            <p:grpSpPr>
              <a:xfrm>
                <a:off x="274320" y="1417320"/>
                <a:ext cx="4663440" cy="274320"/>
                <a:chOff x="274320" y="822960"/>
                <a:chExt cx="4663440" cy="274320"/>
              </a:xfrm>
            </p:grpSpPr>
            <p:grpSp>
              <p:nvGrpSpPr>
                <p:cNvPr id="101" name="Group 19"/>
                <p:cNvGrpSpPr/>
                <p:nvPr/>
              </p:nvGrpSpPr>
              <p:grpSpPr>
                <a:xfrm>
                  <a:off x="274320" y="822960"/>
                  <a:ext cx="2286000" cy="274320"/>
                  <a:chOff x="274320" y="2743200"/>
                  <a:chExt cx="2286000" cy="274320"/>
                </a:xfrm>
              </p:grpSpPr>
              <p:sp>
                <p:nvSpPr>
                  <p:cNvPr id="155" name="Rectangle 154"/>
                  <p:cNvSpPr/>
                  <p:nvPr/>
                </p:nvSpPr>
                <p:spPr>
                  <a:xfrm>
                    <a:off x="274320" y="2880360"/>
                    <a:ext cx="2148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6" name="Rectangle 155"/>
                  <p:cNvSpPr/>
                  <p:nvPr/>
                </p:nvSpPr>
                <p:spPr>
                  <a:xfrm>
                    <a:off x="274320" y="2743200"/>
                    <a:ext cx="228600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Other Designation</a:t>
                    </a:r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02" name="Group 25"/>
                <p:cNvGrpSpPr/>
                <p:nvPr/>
              </p:nvGrpSpPr>
              <p:grpSpPr>
                <a:xfrm>
                  <a:off x="2651760" y="822960"/>
                  <a:ext cx="2286000" cy="274320"/>
                  <a:chOff x="274320" y="1188720"/>
                  <a:chExt cx="2286000" cy="274320"/>
                </a:xfrm>
              </p:grpSpPr>
              <p:sp>
                <p:nvSpPr>
                  <p:cNvPr id="149" name="Rectangle 148"/>
                  <p:cNvSpPr/>
                  <p:nvPr/>
                </p:nvSpPr>
                <p:spPr>
                  <a:xfrm>
                    <a:off x="274320" y="1188720"/>
                    <a:ext cx="228600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03" name="Group 24"/>
                  <p:cNvGrpSpPr/>
                  <p:nvPr/>
                </p:nvGrpSpPr>
                <p:grpSpPr>
                  <a:xfrm>
                    <a:off x="274320" y="1325880"/>
                    <a:ext cx="2286000" cy="137160"/>
                    <a:chOff x="274320" y="1325880"/>
                    <a:chExt cx="2286000" cy="137160"/>
                  </a:xfrm>
                </p:grpSpPr>
                <p:sp>
                  <p:nvSpPr>
                    <p:cNvPr id="151" name="Cross 150"/>
                    <p:cNvSpPr/>
                    <p:nvPr/>
                  </p:nvSpPr>
                  <p:spPr>
                    <a:xfrm>
                      <a:off x="2468880" y="134874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104" name="Group 23"/>
                    <p:cNvGrpSpPr/>
                    <p:nvPr/>
                  </p:nvGrpSpPr>
                  <p:grpSpPr>
                    <a:xfrm>
                      <a:off x="274320" y="1325880"/>
                      <a:ext cx="2148840" cy="137160"/>
                      <a:chOff x="274320" y="1325880"/>
                      <a:chExt cx="2148840" cy="137160"/>
                    </a:xfrm>
                  </p:grpSpPr>
                  <p:sp>
                    <p:nvSpPr>
                      <p:cNvPr id="153" name="Rectangle 152"/>
                      <p:cNvSpPr/>
                      <p:nvPr/>
                    </p:nvSpPr>
                    <p:spPr>
                      <a:xfrm>
                        <a:off x="274320" y="1325880"/>
                        <a:ext cx="2148840" cy="1371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45720" rIns="45720" rtlCol="0" anchor="ctr" anchorCtr="0"/>
                      <a:lstStyle/>
                      <a:p>
                        <a:r>
                          <a:rPr lang="en-US" sz="600" dirty="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Current</a:t>
                        </a:r>
                        <a:endParaRPr lang="en-US" sz="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54" name="Isosceles Triangle 153"/>
                      <p:cNvSpPr/>
                      <p:nvPr/>
                    </p:nvSpPr>
                    <p:spPr>
                      <a:xfrm rot="10800000">
                        <a:off x="2286000" y="1357884"/>
                        <a:ext cx="91440" cy="73152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</p:grpSp>
        </p:grpSp>
        <p:grpSp>
          <p:nvGrpSpPr>
            <p:cNvPr id="105" name="Group 15"/>
            <p:cNvGrpSpPr/>
            <p:nvPr/>
          </p:nvGrpSpPr>
          <p:grpSpPr>
            <a:xfrm>
              <a:off x="320041" y="1417320"/>
              <a:ext cx="4754884" cy="274320"/>
              <a:chOff x="1371600" y="2073592"/>
              <a:chExt cx="4860548" cy="274320"/>
            </a:xfrm>
            <a:noFill/>
          </p:grpSpPr>
          <p:sp>
            <p:nvSpPr>
              <p:cNvPr id="198" name="Rectangle 2"/>
              <p:cNvSpPr/>
              <p:nvPr/>
            </p:nvSpPr>
            <p:spPr>
              <a:xfrm>
                <a:off x="1371600" y="2073592"/>
                <a:ext cx="280416" cy="274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600" b="1" dirty="0" smtClean="0">
                    <a:solidFill>
                      <a:schemeClr val="accent6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EDIT</a:t>
                </a:r>
              </a:p>
            </p:txBody>
          </p:sp>
          <p:sp>
            <p:nvSpPr>
              <p:cNvPr id="200" name="Rectangle 3"/>
              <p:cNvSpPr/>
              <p:nvPr/>
            </p:nvSpPr>
            <p:spPr>
              <a:xfrm>
                <a:off x="1698752" y="2073592"/>
                <a:ext cx="4533396" cy="274320"/>
              </a:xfrm>
              <a:prstGeom prst="rect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Mozart, Wolfgang Amadeus</a:t>
                </a:r>
              </a:p>
            </p:txBody>
          </p:sp>
        </p:grpSp>
        <p:grpSp>
          <p:nvGrpSpPr>
            <p:cNvPr id="106" name="Group 74"/>
            <p:cNvGrpSpPr/>
            <p:nvPr/>
          </p:nvGrpSpPr>
          <p:grpSpPr>
            <a:xfrm>
              <a:off x="3703320" y="1463040"/>
              <a:ext cx="1325880" cy="137160"/>
              <a:chOff x="274320" y="2880360"/>
              <a:chExt cx="1325880" cy="137160"/>
            </a:xfrm>
            <a:noFill/>
          </p:grpSpPr>
          <p:sp>
            <p:nvSpPr>
              <p:cNvPr id="209" name="Rectangle 208"/>
              <p:cNvSpPr/>
              <p:nvPr/>
            </p:nvSpPr>
            <p:spPr>
              <a:xfrm>
                <a:off x="274320" y="2880360"/>
                <a:ext cx="1325880" cy="137160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 anchorCtr="0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Person</a:t>
                </a:r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" name="Isosceles Triangle 209"/>
              <p:cNvSpPr/>
              <p:nvPr/>
            </p:nvSpPr>
            <p:spPr>
              <a:xfrm rot="10800000">
                <a:off x="1463040" y="2912364"/>
                <a:ext cx="91440" cy="73152"/>
              </a:xfrm>
              <a:prstGeom prst="triangle">
                <a:avLst/>
              </a:prstGeom>
              <a:solidFill>
                <a:schemeClr val="tx1"/>
              </a:solidFill>
              <a:ln w="63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7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8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</a:p>
            </p:txBody>
          </p:sp>
        </p:grpSp>
        <p:grpSp>
          <p:nvGrpSpPr>
            <p:cNvPr id="110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215" name="Rectangle 214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2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114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128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29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30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13" name="TextBox 112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18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126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3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122" name="TextBox 121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31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124" name="TextBox 123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" name="TextBox 124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133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132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7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43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142" name="Rectangle 141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6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44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5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48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147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7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50" name="Rectangle 149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257"/>
          <p:cNvGrpSpPr/>
          <p:nvPr/>
        </p:nvGrpSpPr>
        <p:grpSpPr>
          <a:xfrm>
            <a:off x="274320" y="1005840"/>
            <a:ext cx="4846320" cy="137160"/>
            <a:chOff x="2148840" y="10515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051560"/>
              <a:ext cx="4846320" cy="137160"/>
              <a:chOff x="2148840" y="1417320"/>
              <a:chExt cx="4846320" cy="137160"/>
            </a:xfrm>
          </p:grpSpPr>
          <p:sp>
            <p:nvSpPr>
              <p:cNvPr id="115" name="Rectangle 114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051560"/>
              <a:ext cx="4846320" cy="137160"/>
              <a:chOff x="2148840" y="1828800"/>
              <a:chExt cx="4846320" cy="137160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52"/>
          <p:cNvGrpSpPr/>
          <p:nvPr/>
        </p:nvGrpSpPr>
        <p:grpSpPr>
          <a:xfrm>
            <a:off x="274320" y="5989320"/>
            <a:ext cx="4846320" cy="137160"/>
            <a:chOff x="2148840" y="1965960"/>
            <a:chExt cx="4846320" cy="137160"/>
          </a:xfrm>
        </p:grpSpPr>
        <p:grpSp>
          <p:nvGrpSpPr>
            <p:cNvPr id="13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Sonatas, violin, continuo B.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5, G minor.</a:t>
                </a:r>
              </a:p>
            </p:txBody>
          </p:sp>
        </p:grpSp>
        <p:grpSp>
          <p:nvGrpSpPr>
            <p:cNvPr id="14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7" name="Rectangle 116"/>
          <p:cNvSpPr/>
          <p:nvPr/>
        </p:nvSpPr>
        <p:spPr>
          <a:xfrm>
            <a:off x="274320" y="1188720"/>
            <a:ext cx="4846320" cy="493776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6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19" name="Rectangle 118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 contributor]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 contributor]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1" name="Rectangle 120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Name &amp; Information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320040" y="553212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Dates &amp; Origin/Location Information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Notes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Name &amp; Other Designations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320040" y="53035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3"/>
          <p:cNvGrpSpPr/>
          <p:nvPr/>
        </p:nvGrpSpPr>
        <p:grpSpPr>
          <a:xfrm>
            <a:off x="365760" y="2514600"/>
            <a:ext cx="4663440" cy="274320"/>
            <a:chOff x="274320" y="1828800"/>
            <a:chExt cx="4663440" cy="274320"/>
          </a:xfrm>
        </p:grpSpPr>
        <p:grpSp>
          <p:nvGrpSpPr>
            <p:cNvPr id="18" name="Group 76"/>
            <p:cNvGrpSpPr/>
            <p:nvPr/>
          </p:nvGrpSpPr>
          <p:grpSpPr>
            <a:xfrm>
              <a:off x="3474720" y="1828800"/>
              <a:ext cx="1463040" cy="274320"/>
              <a:chOff x="274320" y="2743200"/>
              <a:chExt cx="1463040" cy="274320"/>
            </a:xfrm>
          </p:grpSpPr>
          <p:sp>
            <p:nvSpPr>
              <p:cNvPr id="189" name="Rectangle 2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9" name="Group 75"/>
              <p:cNvGrpSpPr/>
              <p:nvPr/>
            </p:nvGrpSpPr>
            <p:grpSpPr>
              <a:xfrm>
                <a:off x="274320" y="2880360"/>
                <a:ext cx="1463040" cy="137160"/>
                <a:chOff x="274320" y="2880360"/>
                <a:chExt cx="1463040" cy="137160"/>
              </a:xfrm>
            </p:grpSpPr>
            <p:sp>
              <p:nvSpPr>
                <p:cNvPr id="193" name="Cross 4"/>
                <p:cNvSpPr/>
                <p:nvPr/>
              </p:nvSpPr>
              <p:spPr>
                <a:xfrm>
                  <a:off x="164592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0" name="Group 74"/>
                <p:cNvGrpSpPr/>
                <p:nvPr/>
              </p:nvGrpSpPr>
              <p:grpSpPr>
                <a:xfrm>
                  <a:off x="274320" y="2880360"/>
                  <a:ext cx="1325880" cy="137160"/>
                  <a:chOff x="274320" y="2880360"/>
                  <a:chExt cx="1325880" cy="137160"/>
                </a:xfrm>
              </p:grpSpPr>
              <p:sp>
                <p:nvSpPr>
                  <p:cNvPr id="195" name="Rectangle 6"/>
                  <p:cNvSpPr/>
                  <p:nvPr/>
                </p:nvSpPr>
                <p:spPr>
                  <a:xfrm>
                    <a:off x="27432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Current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96" name="Isosceles Triangle 7"/>
                  <p:cNvSpPr/>
                  <p:nvPr/>
                </p:nvSpPr>
                <p:spPr>
                  <a:xfrm rot="10800000">
                    <a:off x="1463040" y="2912364"/>
                    <a:ext cx="91440" cy="73152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21" name="Group 88"/>
            <p:cNvGrpSpPr/>
            <p:nvPr/>
          </p:nvGrpSpPr>
          <p:grpSpPr>
            <a:xfrm>
              <a:off x="274320" y="1828800"/>
              <a:ext cx="3063240" cy="274320"/>
              <a:chOff x="274320" y="2743200"/>
              <a:chExt cx="3063240" cy="274320"/>
            </a:xfrm>
          </p:grpSpPr>
          <p:sp>
            <p:nvSpPr>
              <p:cNvPr id="187" name="Rectangle 11"/>
              <p:cNvSpPr/>
              <p:nvPr/>
            </p:nvSpPr>
            <p:spPr>
              <a:xfrm>
                <a:off x="274320" y="2880360"/>
                <a:ext cx="292608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 anchorCtr="0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Mozart, Johann Chrysostom Wolfgang Amadeus</a:t>
                </a:r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8" name="Rectangle 10"/>
              <p:cNvSpPr/>
              <p:nvPr/>
            </p:nvSpPr>
            <p:spPr>
              <a:xfrm>
                <a:off x="274320" y="2743200"/>
                <a:ext cx="30632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Variant Names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2" name="Group 14"/>
          <p:cNvGrpSpPr/>
          <p:nvPr/>
        </p:nvGrpSpPr>
        <p:grpSpPr>
          <a:xfrm>
            <a:off x="365760" y="2194560"/>
            <a:ext cx="4663440" cy="274320"/>
            <a:chOff x="274320" y="2743200"/>
            <a:chExt cx="4663440" cy="274320"/>
          </a:xfrm>
        </p:grpSpPr>
        <p:sp>
          <p:nvSpPr>
            <p:cNvPr id="182" name="Rectangle 17"/>
            <p:cNvSpPr/>
            <p:nvPr/>
          </p:nvSpPr>
          <p:spPr>
            <a:xfrm>
              <a:off x="274320" y="2880360"/>
              <a:ext cx="45262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Mozart, Wolfgang Amadeus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" name="Rectangle 16"/>
            <p:cNvSpPr/>
            <p:nvPr/>
          </p:nvSpPr>
          <p:spPr>
            <a:xfrm>
              <a:off x="274320" y="2743200"/>
              <a:ext cx="4663440" cy="13716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0" rIns="45720" bIns="18288" rtlCol="0" anchor="b" anchorCtr="0"/>
            <a:lstStyle/>
            <a:p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Name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Group 94"/>
          <p:cNvGrpSpPr/>
          <p:nvPr/>
        </p:nvGrpSpPr>
        <p:grpSpPr>
          <a:xfrm>
            <a:off x="365760" y="3108960"/>
            <a:ext cx="4663440" cy="685800"/>
            <a:chOff x="365760" y="2926080"/>
            <a:chExt cx="4663440" cy="685800"/>
          </a:xfrm>
        </p:grpSpPr>
        <p:grpSp>
          <p:nvGrpSpPr>
            <p:cNvPr id="24" name="Group 31"/>
            <p:cNvGrpSpPr/>
            <p:nvPr/>
          </p:nvGrpSpPr>
          <p:grpSpPr>
            <a:xfrm>
              <a:off x="365760" y="2926080"/>
              <a:ext cx="4663440" cy="274320"/>
              <a:chOff x="274320" y="822960"/>
              <a:chExt cx="4663440" cy="274320"/>
            </a:xfrm>
          </p:grpSpPr>
          <p:grpSp>
            <p:nvGrpSpPr>
              <p:cNvPr id="31" name="Group 19"/>
              <p:cNvGrpSpPr/>
              <p:nvPr/>
            </p:nvGrpSpPr>
            <p:grpSpPr>
              <a:xfrm>
                <a:off x="274320" y="822960"/>
                <a:ext cx="2286000" cy="274320"/>
                <a:chOff x="274320" y="2743200"/>
                <a:chExt cx="2286000" cy="274320"/>
              </a:xfrm>
            </p:grpSpPr>
            <p:sp>
              <p:nvSpPr>
                <p:cNvPr id="180" name="Rectangle 179"/>
                <p:cNvSpPr/>
                <p:nvPr/>
              </p:nvSpPr>
              <p:spPr>
                <a:xfrm>
                  <a:off x="274320" y="2880360"/>
                  <a:ext cx="21488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1" name="Rectangle 21"/>
                <p:cNvSpPr/>
                <p:nvPr/>
              </p:nvSpPr>
              <p:spPr>
                <a:xfrm>
                  <a:off x="274320" y="2743200"/>
                  <a:ext cx="228600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Title or Rank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96" name="Group 25"/>
              <p:cNvGrpSpPr/>
              <p:nvPr/>
            </p:nvGrpSpPr>
            <p:grpSpPr>
              <a:xfrm>
                <a:off x="2651760" y="822960"/>
                <a:ext cx="2286000" cy="274320"/>
                <a:chOff x="274320" y="1188720"/>
                <a:chExt cx="2286000" cy="274320"/>
              </a:xfrm>
            </p:grpSpPr>
            <p:sp>
              <p:nvSpPr>
                <p:cNvPr id="164" name="Rectangle 163"/>
                <p:cNvSpPr/>
                <p:nvPr/>
              </p:nvSpPr>
              <p:spPr>
                <a:xfrm>
                  <a:off x="274320" y="1188720"/>
                  <a:ext cx="228600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97" name="Group 24"/>
                <p:cNvGrpSpPr/>
                <p:nvPr/>
              </p:nvGrpSpPr>
              <p:grpSpPr>
                <a:xfrm>
                  <a:off x="274320" y="1325880"/>
                  <a:ext cx="2286000" cy="137160"/>
                  <a:chOff x="274320" y="1325880"/>
                  <a:chExt cx="2286000" cy="137160"/>
                </a:xfrm>
              </p:grpSpPr>
              <p:sp>
                <p:nvSpPr>
                  <p:cNvPr id="175" name="Cross 174"/>
                  <p:cNvSpPr/>
                  <p:nvPr/>
                </p:nvSpPr>
                <p:spPr>
                  <a:xfrm>
                    <a:off x="2468880" y="134874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98" name="Group 23"/>
                  <p:cNvGrpSpPr/>
                  <p:nvPr/>
                </p:nvGrpSpPr>
                <p:grpSpPr>
                  <a:xfrm>
                    <a:off x="274320" y="1325880"/>
                    <a:ext cx="2148840" cy="137160"/>
                    <a:chOff x="274320" y="1325880"/>
                    <a:chExt cx="2148840" cy="137160"/>
                  </a:xfrm>
                </p:grpSpPr>
                <p:sp>
                  <p:nvSpPr>
                    <p:cNvPr id="178" name="Rectangle 177"/>
                    <p:cNvSpPr/>
                    <p:nvPr/>
                  </p:nvSpPr>
                  <p:spPr>
                    <a:xfrm>
                      <a:off x="274320" y="1325880"/>
                      <a:ext cx="214884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79" name="Isosceles Triangle 178"/>
                    <p:cNvSpPr/>
                    <p:nvPr/>
                  </p:nvSpPr>
                  <p:spPr>
                    <a:xfrm rot="10800000">
                      <a:off x="2286000" y="135788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99" name="Group 32"/>
            <p:cNvGrpSpPr/>
            <p:nvPr/>
          </p:nvGrpSpPr>
          <p:grpSpPr>
            <a:xfrm>
              <a:off x="365760" y="3337560"/>
              <a:ext cx="4663440" cy="274320"/>
              <a:chOff x="274320" y="822960"/>
              <a:chExt cx="4663440" cy="274320"/>
            </a:xfrm>
          </p:grpSpPr>
          <p:grpSp>
            <p:nvGrpSpPr>
              <p:cNvPr id="100" name="Group 19"/>
              <p:cNvGrpSpPr/>
              <p:nvPr/>
            </p:nvGrpSpPr>
            <p:grpSpPr>
              <a:xfrm>
                <a:off x="274320" y="822960"/>
                <a:ext cx="2286000" cy="274320"/>
                <a:chOff x="274320" y="2743200"/>
                <a:chExt cx="2286000" cy="274320"/>
              </a:xfrm>
            </p:grpSpPr>
            <p:sp>
              <p:nvSpPr>
                <p:cNvPr id="155" name="Rectangle 154"/>
                <p:cNvSpPr/>
                <p:nvPr/>
              </p:nvSpPr>
              <p:spPr>
                <a:xfrm>
                  <a:off x="274320" y="2880360"/>
                  <a:ext cx="21488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6" name="Rectangle 155"/>
                <p:cNvSpPr/>
                <p:nvPr/>
              </p:nvSpPr>
              <p:spPr>
                <a:xfrm>
                  <a:off x="274320" y="2743200"/>
                  <a:ext cx="228600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Other Designation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01" name="Group 25"/>
              <p:cNvGrpSpPr/>
              <p:nvPr/>
            </p:nvGrpSpPr>
            <p:grpSpPr>
              <a:xfrm>
                <a:off x="2651760" y="822960"/>
                <a:ext cx="2286000" cy="274320"/>
                <a:chOff x="274320" y="1188720"/>
                <a:chExt cx="2286000" cy="274320"/>
              </a:xfrm>
            </p:grpSpPr>
            <p:sp>
              <p:nvSpPr>
                <p:cNvPr id="149" name="Rectangle 148"/>
                <p:cNvSpPr/>
                <p:nvPr/>
              </p:nvSpPr>
              <p:spPr>
                <a:xfrm>
                  <a:off x="274320" y="1188720"/>
                  <a:ext cx="228600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02" name="Group 24"/>
                <p:cNvGrpSpPr/>
                <p:nvPr/>
              </p:nvGrpSpPr>
              <p:grpSpPr>
                <a:xfrm>
                  <a:off x="274320" y="1325880"/>
                  <a:ext cx="2286000" cy="137160"/>
                  <a:chOff x="274320" y="1325880"/>
                  <a:chExt cx="2286000" cy="137160"/>
                </a:xfrm>
              </p:grpSpPr>
              <p:sp>
                <p:nvSpPr>
                  <p:cNvPr id="151" name="Cross 150"/>
                  <p:cNvSpPr/>
                  <p:nvPr/>
                </p:nvSpPr>
                <p:spPr>
                  <a:xfrm>
                    <a:off x="2468880" y="134874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03" name="Group 23"/>
                  <p:cNvGrpSpPr/>
                  <p:nvPr/>
                </p:nvGrpSpPr>
                <p:grpSpPr>
                  <a:xfrm>
                    <a:off x="274320" y="1325880"/>
                    <a:ext cx="2148840" cy="137160"/>
                    <a:chOff x="274320" y="1325880"/>
                    <a:chExt cx="2148840" cy="137160"/>
                  </a:xfrm>
                </p:grpSpPr>
                <p:sp>
                  <p:nvSpPr>
                    <p:cNvPr id="153" name="Rectangle 152"/>
                    <p:cNvSpPr/>
                    <p:nvPr/>
                  </p:nvSpPr>
                  <p:spPr>
                    <a:xfrm>
                      <a:off x="274320" y="1325880"/>
                      <a:ext cx="214884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4" name="Isosceles Triangle 153"/>
                    <p:cNvSpPr/>
                    <p:nvPr/>
                  </p:nvSpPr>
                  <p:spPr>
                    <a:xfrm rot="10800000">
                      <a:off x="2286000" y="135788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</p:grpSp>
      <p:grpSp>
        <p:nvGrpSpPr>
          <p:cNvPr id="104" name="Group 15"/>
          <p:cNvGrpSpPr/>
          <p:nvPr/>
        </p:nvGrpSpPr>
        <p:grpSpPr>
          <a:xfrm>
            <a:off x="320041" y="1234440"/>
            <a:ext cx="4754884" cy="274320"/>
            <a:chOff x="1371600" y="2073592"/>
            <a:chExt cx="4860548" cy="274320"/>
          </a:xfrm>
          <a:noFill/>
        </p:grpSpPr>
        <p:sp>
          <p:nvSpPr>
            <p:cNvPr id="198" name="Rectangle 2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200" name="Rectangle 3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grpFill/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Mozart, Wolfgang Amadeus</a:t>
              </a:r>
            </a:p>
          </p:txBody>
        </p:sp>
      </p:grpSp>
      <p:grpSp>
        <p:nvGrpSpPr>
          <p:cNvPr id="105" name="Group 74"/>
          <p:cNvGrpSpPr/>
          <p:nvPr/>
        </p:nvGrpSpPr>
        <p:grpSpPr>
          <a:xfrm>
            <a:off x="3703320" y="1280160"/>
            <a:ext cx="1325880" cy="137160"/>
            <a:chOff x="274320" y="2880360"/>
            <a:chExt cx="1325880" cy="137160"/>
          </a:xfrm>
          <a:noFill/>
        </p:grpSpPr>
        <p:sp>
          <p:nvSpPr>
            <p:cNvPr id="209" name="Rectangle 208"/>
            <p:cNvSpPr/>
            <p:nvPr/>
          </p:nvSpPr>
          <p:spPr>
            <a:xfrm>
              <a:off x="274320" y="2880360"/>
              <a:ext cx="1325880" cy="13716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Person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" name="Isosceles Triangle 209"/>
            <p:cNvSpPr/>
            <p:nvPr/>
          </p:nvSpPr>
          <p:spPr>
            <a:xfrm rot="10800000">
              <a:off x="1463040" y="2912364"/>
              <a:ext cx="91440" cy="73152"/>
            </a:xfrm>
            <a:prstGeom prst="triangle">
              <a:avLst/>
            </a:prstGeom>
            <a:solidFill>
              <a:schemeClr val="tx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</a:p>
            </p:txBody>
          </p:sp>
        </p:grpSp>
        <p:grpSp>
          <p:nvGrpSpPr>
            <p:cNvPr id="10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215" name="Rectangle 214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0" name="Group 13"/>
          <p:cNvGrpSpPr/>
          <p:nvPr/>
        </p:nvGrpSpPr>
        <p:grpSpPr>
          <a:xfrm>
            <a:off x="365760" y="2834640"/>
            <a:ext cx="4663440" cy="137160"/>
            <a:chOff x="274320" y="1965960"/>
            <a:chExt cx="4663440" cy="137160"/>
          </a:xfrm>
        </p:grpSpPr>
        <p:grpSp>
          <p:nvGrpSpPr>
            <p:cNvPr id="112" name="Group 75"/>
            <p:cNvGrpSpPr/>
            <p:nvPr/>
          </p:nvGrpSpPr>
          <p:grpSpPr>
            <a:xfrm>
              <a:off x="3474720" y="1965960"/>
              <a:ext cx="1463040" cy="137160"/>
              <a:chOff x="274320" y="2880360"/>
              <a:chExt cx="1463040" cy="137160"/>
            </a:xfrm>
          </p:grpSpPr>
          <p:sp>
            <p:nvSpPr>
              <p:cNvPr id="125" name="Cross 4"/>
              <p:cNvSpPr/>
              <p:nvPr/>
            </p:nvSpPr>
            <p:spPr>
              <a:xfrm>
                <a:off x="1645920" y="2903220"/>
                <a:ext cx="91440" cy="91440"/>
              </a:xfrm>
              <a:prstGeom prst="plus">
                <a:avLst>
                  <a:gd name="adj" fmla="val 34186"/>
                </a:avLst>
              </a:prstGeom>
              <a:solidFill>
                <a:schemeClr val="bg1">
                  <a:lumMod val="75000"/>
                </a:schemeClr>
              </a:solidFill>
              <a:ln w="63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3" name="Group 74"/>
              <p:cNvGrpSpPr/>
              <p:nvPr/>
            </p:nvGrpSpPr>
            <p:grpSpPr>
              <a:xfrm>
                <a:off x="274320" y="2880360"/>
                <a:ext cx="1325880" cy="137160"/>
                <a:chOff x="274320" y="2880360"/>
                <a:chExt cx="1325880" cy="137160"/>
              </a:xfrm>
            </p:grpSpPr>
            <p:sp>
              <p:nvSpPr>
                <p:cNvPr id="127" name="Rectangle 6"/>
                <p:cNvSpPr/>
                <p:nvPr/>
              </p:nvSpPr>
              <p:spPr>
                <a:xfrm>
                  <a:off x="27432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Current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8" name="Isosceles Triangle 7"/>
                <p:cNvSpPr/>
                <p:nvPr/>
              </p:nvSpPr>
              <p:spPr>
                <a:xfrm rot="10800000">
                  <a:off x="1463040" y="2912364"/>
                  <a:ext cx="91440" cy="73152"/>
                </a:xfrm>
                <a:prstGeom prst="triangle">
                  <a:avLst/>
                </a:prstGeom>
                <a:solidFill>
                  <a:schemeClr val="tx1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8" name="Rectangle 11"/>
            <p:cNvSpPr/>
            <p:nvPr/>
          </p:nvSpPr>
          <p:spPr>
            <a:xfrm>
              <a:off x="274320" y="1965960"/>
              <a:ext cx="29260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Joannes</a:t>
              </a:r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6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Chrysostomus</a:t>
              </a:r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6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Wolfgangus</a:t>
              </a:r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Amadeus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4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122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145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46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47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31" name="TextBox 130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23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143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4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134" name="TextBox 133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26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137" name="TextBox 136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2" name="TextBox 141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129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150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0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157" name="Rectangle 156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32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165" name="Rectangle 164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3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67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8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36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170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8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72" name="Rectangle 171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257"/>
          <p:cNvGrpSpPr/>
          <p:nvPr/>
        </p:nvGrpSpPr>
        <p:grpSpPr>
          <a:xfrm>
            <a:off x="274320" y="1005840"/>
            <a:ext cx="4846320" cy="137160"/>
            <a:chOff x="2148840" y="10515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051560"/>
              <a:ext cx="4846320" cy="137160"/>
              <a:chOff x="2148840" y="1417320"/>
              <a:chExt cx="4846320" cy="137160"/>
            </a:xfrm>
          </p:grpSpPr>
          <p:sp>
            <p:nvSpPr>
              <p:cNvPr id="115" name="Rectangle 114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051560"/>
              <a:ext cx="4846320" cy="137160"/>
              <a:chOff x="2148840" y="1828800"/>
              <a:chExt cx="4846320" cy="137160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52"/>
          <p:cNvGrpSpPr/>
          <p:nvPr/>
        </p:nvGrpSpPr>
        <p:grpSpPr>
          <a:xfrm>
            <a:off x="274320" y="5989320"/>
            <a:ext cx="4846320" cy="137160"/>
            <a:chOff x="2148840" y="1965960"/>
            <a:chExt cx="4846320" cy="137160"/>
          </a:xfrm>
        </p:grpSpPr>
        <p:grpSp>
          <p:nvGrpSpPr>
            <p:cNvPr id="13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Sonatas, violin, continuo B.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5, G minor.</a:t>
                </a:r>
              </a:p>
            </p:txBody>
          </p:sp>
        </p:grpSp>
        <p:grpSp>
          <p:nvGrpSpPr>
            <p:cNvPr id="14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7" name="Rectangle 116"/>
          <p:cNvSpPr/>
          <p:nvPr/>
        </p:nvSpPr>
        <p:spPr>
          <a:xfrm>
            <a:off x="274320" y="1188720"/>
            <a:ext cx="4846320" cy="493776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6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19" name="Rectangle 118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 contributor]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 contributor]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1" name="Rectangle 120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Name &amp; Information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320040" y="553212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Dates &amp; Origin/Location Information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Notes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Name &amp; Other Designations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320040" y="53035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3"/>
          <p:cNvGrpSpPr/>
          <p:nvPr/>
        </p:nvGrpSpPr>
        <p:grpSpPr>
          <a:xfrm>
            <a:off x="365760" y="2514600"/>
            <a:ext cx="4663440" cy="274320"/>
            <a:chOff x="274320" y="1828800"/>
            <a:chExt cx="4663440" cy="274320"/>
          </a:xfrm>
        </p:grpSpPr>
        <p:grpSp>
          <p:nvGrpSpPr>
            <p:cNvPr id="18" name="Group 76"/>
            <p:cNvGrpSpPr/>
            <p:nvPr/>
          </p:nvGrpSpPr>
          <p:grpSpPr>
            <a:xfrm>
              <a:off x="3474720" y="1828800"/>
              <a:ext cx="1463040" cy="274320"/>
              <a:chOff x="274320" y="2743200"/>
              <a:chExt cx="1463040" cy="274320"/>
            </a:xfrm>
          </p:grpSpPr>
          <p:sp>
            <p:nvSpPr>
              <p:cNvPr id="189" name="Rectangle 2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9" name="Group 75"/>
              <p:cNvGrpSpPr/>
              <p:nvPr/>
            </p:nvGrpSpPr>
            <p:grpSpPr>
              <a:xfrm>
                <a:off x="274320" y="2880360"/>
                <a:ext cx="1463040" cy="137160"/>
                <a:chOff x="274320" y="2880360"/>
                <a:chExt cx="1463040" cy="137160"/>
              </a:xfrm>
            </p:grpSpPr>
            <p:sp>
              <p:nvSpPr>
                <p:cNvPr id="193" name="Cross 4"/>
                <p:cNvSpPr/>
                <p:nvPr/>
              </p:nvSpPr>
              <p:spPr>
                <a:xfrm>
                  <a:off x="164592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0" name="Group 74"/>
                <p:cNvGrpSpPr/>
                <p:nvPr/>
              </p:nvGrpSpPr>
              <p:grpSpPr>
                <a:xfrm>
                  <a:off x="274320" y="2880360"/>
                  <a:ext cx="1325880" cy="137160"/>
                  <a:chOff x="274320" y="2880360"/>
                  <a:chExt cx="1325880" cy="137160"/>
                </a:xfrm>
              </p:grpSpPr>
              <p:sp>
                <p:nvSpPr>
                  <p:cNvPr id="195" name="Rectangle 6"/>
                  <p:cNvSpPr/>
                  <p:nvPr/>
                </p:nvSpPr>
                <p:spPr>
                  <a:xfrm>
                    <a:off x="27432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Current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96" name="Isosceles Triangle 7"/>
                  <p:cNvSpPr/>
                  <p:nvPr/>
                </p:nvSpPr>
                <p:spPr>
                  <a:xfrm rot="10800000">
                    <a:off x="1463040" y="2912364"/>
                    <a:ext cx="91440" cy="73152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21" name="Group 88"/>
            <p:cNvGrpSpPr/>
            <p:nvPr/>
          </p:nvGrpSpPr>
          <p:grpSpPr>
            <a:xfrm>
              <a:off x="274320" y="1828800"/>
              <a:ext cx="3063240" cy="274320"/>
              <a:chOff x="274320" y="2743200"/>
              <a:chExt cx="3063240" cy="274320"/>
            </a:xfrm>
          </p:grpSpPr>
          <p:sp>
            <p:nvSpPr>
              <p:cNvPr id="187" name="Rectangle 11"/>
              <p:cNvSpPr/>
              <p:nvPr/>
            </p:nvSpPr>
            <p:spPr>
              <a:xfrm>
                <a:off x="274320" y="2880360"/>
                <a:ext cx="292608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 anchorCtr="0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Mozart, Johann Chrysostom Wolfgang Amadeus</a:t>
                </a:r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8" name="Rectangle 10"/>
              <p:cNvSpPr/>
              <p:nvPr/>
            </p:nvSpPr>
            <p:spPr>
              <a:xfrm>
                <a:off x="274320" y="2743200"/>
                <a:ext cx="30632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Variant Names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2" name="Group 14"/>
          <p:cNvGrpSpPr/>
          <p:nvPr/>
        </p:nvGrpSpPr>
        <p:grpSpPr>
          <a:xfrm>
            <a:off x="365760" y="2194560"/>
            <a:ext cx="4663440" cy="274320"/>
            <a:chOff x="274320" y="2743200"/>
            <a:chExt cx="4663440" cy="274320"/>
          </a:xfrm>
        </p:grpSpPr>
        <p:sp>
          <p:nvSpPr>
            <p:cNvPr id="182" name="Rectangle 17"/>
            <p:cNvSpPr/>
            <p:nvPr/>
          </p:nvSpPr>
          <p:spPr>
            <a:xfrm>
              <a:off x="274320" y="2880360"/>
              <a:ext cx="45262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Mozart, Wolfgang Amadeus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" name="Rectangle 16"/>
            <p:cNvSpPr/>
            <p:nvPr/>
          </p:nvSpPr>
          <p:spPr>
            <a:xfrm>
              <a:off x="274320" y="2743200"/>
              <a:ext cx="4663440" cy="13716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0" rIns="45720" bIns="18288" rtlCol="0" anchor="b" anchorCtr="0"/>
            <a:lstStyle/>
            <a:p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Name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Group 94"/>
          <p:cNvGrpSpPr/>
          <p:nvPr/>
        </p:nvGrpSpPr>
        <p:grpSpPr>
          <a:xfrm>
            <a:off x="365760" y="3108960"/>
            <a:ext cx="4663440" cy="685800"/>
            <a:chOff x="365760" y="2926080"/>
            <a:chExt cx="4663440" cy="685800"/>
          </a:xfrm>
        </p:grpSpPr>
        <p:grpSp>
          <p:nvGrpSpPr>
            <p:cNvPr id="24" name="Group 31"/>
            <p:cNvGrpSpPr/>
            <p:nvPr/>
          </p:nvGrpSpPr>
          <p:grpSpPr>
            <a:xfrm>
              <a:off x="365760" y="2926080"/>
              <a:ext cx="4663440" cy="274320"/>
              <a:chOff x="274320" y="822960"/>
              <a:chExt cx="4663440" cy="274320"/>
            </a:xfrm>
          </p:grpSpPr>
          <p:grpSp>
            <p:nvGrpSpPr>
              <p:cNvPr id="31" name="Group 19"/>
              <p:cNvGrpSpPr/>
              <p:nvPr/>
            </p:nvGrpSpPr>
            <p:grpSpPr>
              <a:xfrm>
                <a:off x="274320" y="822960"/>
                <a:ext cx="2286000" cy="274320"/>
                <a:chOff x="274320" y="2743200"/>
                <a:chExt cx="2286000" cy="274320"/>
              </a:xfrm>
            </p:grpSpPr>
            <p:sp>
              <p:nvSpPr>
                <p:cNvPr id="180" name="Rectangle 179"/>
                <p:cNvSpPr/>
                <p:nvPr/>
              </p:nvSpPr>
              <p:spPr>
                <a:xfrm>
                  <a:off x="274320" y="2880360"/>
                  <a:ext cx="21488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1" name="Rectangle 21"/>
                <p:cNvSpPr/>
                <p:nvPr/>
              </p:nvSpPr>
              <p:spPr>
                <a:xfrm>
                  <a:off x="274320" y="2743200"/>
                  <a:ext cx="228600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Title or Rank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96" name="Group 25"/>
              <p:cNvGrpSpPr/>
              <p:nvPr/>
            </p:nvGrpSpPr>
            <p:grpSpPr>
              <a:xfrm>
                <a:off x="2651760" y="822960"/>
                <a:ext cx="2286000" cy="274320"/>
                <a:chOff x="274320" y="1188720"/>
                <a:chExt cx="2286000" cy="274320"/>
              </a:xfrm>
            </p:grpSpPr>
            <p:sp>
              <p:nvSpPr>
                <p:cNvPr id="164" name="Rectangle 163"/>
                <p:cNvSpPr/>
                <p:nvPr/>
              </p:nvSpPr>
              <p:spPr>
                <a:xfrm>
                  <a:off x="274320" y="1188720"/>
                  <a:ext cx="228600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97" name="Group 24"/>
                <p:cNvGrpSpPr/>
                <p:nvPr/>
              </p:nvGrpSpPr>
              <p:grpSpPr>
                <a:xfrm>
                  <a:off x="274320" y="1325880"/>
                  <a:ext cx="2286000" cy="137160"/>
                  <a:chOff x="274320" y="1325880"/>
                  <a:chExt cx="2286000" cy="137160"/>
                </a:xfrm>
              </p:grpSpPr>
              <p:sp>
                <p:nvSpPr>
                  <p:cNvPr id="175" name="Cross 174"/>
                  <p:cNvSpPr/>
                  <p:nvPr/>
                </p:nvSpPr>
                <p:spPr>
                  <a:xfrm>
                    <a:off x="2468880" y="134874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98" name="Group 23"/>
                  <p:cNvGrpSpPr/>
                  <p:nvPr/>
                </p:nvGrpSpPr>
                <p:grpSpPr>
                  <a:xfrm>
                    <a:off x="274320" y="1325880"/>
                    <a:ext cx="2148840" cy="137160"/>
                    <a:chOff x="274320" y="1325880"/>
                    <a:chExt cx="2148840" cy="137160"/>
                  </a:xfrm>
                </p:grpSpPr>
                <p:sp>
                  <p:nvSpPr>
                    <p:cNvPr id="178" name="Rectangle 177"/>
                    <p:cNvSpPr/>
                    <p:nvPr/>
                  </p:nvSpPr>
                  <p:spPr>
                    <a:xfrm>
                      <a:off x="274320" y="1325880"/>
                      <a:ext cx="214884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79" name="Isosceles Triangle 178"/>
                    <p:cNvSpPr/>
                    <p:nvPr/>
                  </p:nvSpPr>
                  <p:spPr>
                    <a:xfrm rot="10800000">
                      <a:off x="2286000" y="135788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99" name="Group 32"/>
            <p:cNvGrpSpPr/>
            <p:nvPr/>
          </p:nvGrpSpPr>
          <p:grpSpPr>
            <a:xfrm>
              <a:off x="365760" y="3337560"/>
              <a:ext cx="4663440" cy="274320"/>
              <a:chOff x="274320" y="822960"/>
              <a:chExt cx="4663440" cy="274320"/>
            </a:xfrm>
          </p:grpSpPr>
          <p:grpSp>
            <p:nvGrpSpPr>
              <p:cNvPr id="100" name="Group 19"/>
              <p:cNvGrpSpPr/>
              <p:nvPr/>
            </p:nvGrpSpPr>
            <p:grpSpPr>
              <a:xfrm>
                <a:off x="274320" y="822960"/>
                <a:ext cx="2286000" cy="274320"/>
                <a:chOff x="274320" y="2743200"/>
                <a:chExt cx="2286000" cy="274320"/>
              </a:xfrm>
            </p:grpSpPr>
            <p:sp>
              <p:nvSpPr>
                <p:cNvPr id="155" name="Rectangle 154"/>
                <p:cNvSpPr/>
                <p:nvPr/>
              </p:nvSpPr>
              <p:spPr>
                <a:xfrm>
                  <a:off x="274320" y="2880360"/>
                  <a:ext cx="21488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6" name="Rectangle 155"/>
                <p:cNvSpPr/>
                <p:nvPr/>
              </p:nvSpPr>
              <p:spPr>
                <a:xfrm>
                  <a:off x="274320" y="2743200"/>
                  <a:ext cx="228600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Other Designation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01" name="Group 25"/>
              <p:cNvGrpSpPr/>
              <p:nvPr/>
            </p:nvGrpSpPr>
            <p:grpSpPr>
              <a:xfrm>
                <a:off x="2651760" y="822960"/>
                <a:ext cx="2286000" cy="274320"/>
                <a:chOff x="274320" y="1188720"/>
                <a:chExt cx="2286000" cy="274320"/>
              </a:xfrm>
            </p:grpSpPr>
            <p:sp>
              <p:nvSpPr>
                <p:cNvPr id="149" name="Rectangle 148"/>
                <p:cNvSpPr/>
                <p:nvPr/>
              </p:nvSpPr>
              <p:spPr>
                <a:xfrm>
                  <a:off x="274320" y="1188720"/>
                  <a:ext cx="228600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02" name="Group 24"/>
                <p:cNvGrpSpPr/>
                <p:nvPr/>
              </p:nvGrpSpPr>
              <p:grpSpPr>
                <a:xfrm>
                  <a:off x="274320" y="1325880"/>
                  <a:ext cx="2286000" cy="137160"/>
                  <a:chOff x="274320" y="1325880"/>
                  <a:chExt cx="2286000" cy="137160"/>
                </a:xfrm>
              </p:grpSpPr>
              <p:sp>
                <p:nvSpPr>
                  <p:cNvPr id="151" name="Cross 150"/>
                  <p:cNvSpPr/>
                  <p:nvPr/>
                </p:nvSpPr>
                <p:spPr>
                  <a:xfrm>
                    <a:off x="2468880" y="134874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03" name="Group 23"/>
                  <p:cNvGrpSpPr/>
                  <p:nvPr/>
                </p:nvGrpSpPr>
                <p:grpSpPr>
                  <a:xfrm>
                    <a:off x="274320" y="1325880"/>
                    <a:ext cx="2148840" cy="137160"/>
                    <a:chOff x="274320" y="1325880"/>
                    <a:chExt cx="2148840" cy="137160"/>
                  </a:xfrm>
                </p:grpSpPr>
                <p:sp>
                  <p:nvSpPr>
                    <p:cNvPr id="153" name="Rectangle 152"/>
                    <p:cNvSpPr/>
                    <p:nvPr/>
                  </p:nvSpPr>
                  <p:spPr>
                    <a:xfrm>
                      <a:off x="274320" y="1325880"/>
                      <a:ext cx="214884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4" name="Isosceles Triangle 153"/>
                    <p:cNvSpPr/>
                    <p:nvPr/>
                  </p:nvSpPr>
                  <p:spPr>
                    <a:xfrm rot="10800000">
                      <a:off x="2286000" y="135788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</p:grpSp>
      <p:grpSp>
        <p:nvGrpSpPr>
          <p:cNvPr id="104" name="Group 15"/>
          <p:cNvGrpSpPr/>
          <p:nvPr/>
        </p:nvGrpSpPr>
        <p:grpSpPr>
          <a:xfrm>
            <a:off x="320041" y="1234440"/>
            <a:ext cx="4754884" cy="274320"/>
            <a:chOff x="1371600" y="2073592"/>
            <a:chExt cx="4860548" cy="274320"/>
          </a:xfrm>
          <a:noFill/>
        </p:grpSpPr>
        <p:sp>
          <p:nvSpPr>
            <p:cNvPr id="198" name="Rectangle 2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200" name="Rectangle 3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grpFill/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Mozart, Wolfgang Amadeus</a:t>
              </a:r>
            </a:p>
          </p:txBody>
        </p:sp>
      </p:grpSp>
      <p:grpSp>
        <p:nvGrpSpPr>
          <p:cNvPr id="105" name="Group 74"/>
          <p:cNvGrpSpPr/>
          <p:nvPr/>
        </p:nvGrpSpPr>
        <p:grpSpPr>
          <a:xfrm>
            <a:off x="3703320" y="1280160"/>
            <a:ext cx="1325880" cy="137160"/>
            <a:chOff x="274320" y="2880360"/>
            <a:chExt cx="1325880" cy="137160"/>
          </a:xfrm>
          <a:noFill/>
        </p:grpSpPr>
        <p:sp>
          <p:nvSpPr>
            <p:cNvPr id="209" name="Rectangle 208"/>
            <p:cNvSpPr/>
            <p:nvPr/>
          </p:nvSpPr>
          <p:spPr>
            <a:xfrm>
              <a:off x="274320" y="2880360"/>
              <a:ext cx="1325880" cy="13716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Person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" name="Isosceles Triangle 209"/>
            <p:cNvSpPr/>
            <p:nvPr/>
          </p:nvSpPr>
          <p:spPr>
            <a:xfrm rot="10800000">
              <a:off x="1463040" y="2912364"/>
              <a:ext cx="91440" cy="73152"/>
            </a:xfrm>
            <a:prstGeom prst="triangle">
              <a:avLst/>
            </a:prstGeom>
            <a:solidFill>
              <a:schemeClr val="tx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</a:p>
            </p:txBody>
          </p:sp>
        </p:grpSp>
        <p:grpSp>
          <p:nvGrpSpPr>
            <p:cNvPr id="10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215" name="Rectangle 214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0" name="Group 13"/>
          <p:cNvGrpSpPr/>
          <p:nvPr/>
        </p:nvGrpSpPr>
        <p:grpSpPr>
          <a:xfrm>
            <a:off x="365760" y="2834640"/>
            <a:ext cx="4663440" cy="137160"/>
            <a:chOff x="274320" y="1965960"/>
            <a:chExt cx="4663440" cy="137160"/>
          </a:xfrm>
        </p:grpSpPr>
        <p:grpSp>
          <p:nvGrpSpPr>
            <p:cNvPr id="112" name="Group 75"/>
            <p:cNvGrpSpPr/>
            <p:nvPr/>
          </p:nvGrpSpPr>
          <p:grpSpPr>
            <a:xfrm>
              <a:off x="3474720" y="1965960"/>
              <a:ext cx="1463040" cy="137160"/>
              <a:chOff x="274320" y="2880360"/>
              <a:chExt cx="1463040" cy="137160"/>
            </a:xfrm>
          </p:grpSpPr>
          <p:sp>
            <p:nvSpPr>
              <p:cNvPr id="125" name="Cross 4"/>
              <p:cNvSpPr/>
              <p:nvPr/>
            </p:nvSpPr>
            <p:spPr>
              <a:xfrm>
                <a:off x="1645920" y="2903220"/>
                <a:ext cx="91440" cy="91440"/>
              </a:xfrm>
              <a:prstGeom prst="plus">
                <a:avLst>
                  <a:gd name="adj" fmla="val 34186"/>
                </a:avLst>
              </a:prstGeom>
              <a:solidFill>
                <a:schemeClr val="bg1">
                  <a:lumMod val="75000"/>
                </a:schemeClr>
              </a:solidFill>
              <a:ln w="63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3" name="Group 74"/>
              <p:cNvGrpSpPr/>
              <p:nvPr/>
            </p:nvGrpSpPr>
            <p:grpSpPr>
              <a:xfrm>
                <a:off x="274320" y="2880360"/>
                <a:ext cx="1325880" cy="137160"/>
                <a:chOff x="274320" y="2880360"/>
                <a:chExt cx="1325880" cy="137160"/>
              </a:xfrm>
            </p:grpSpPr>
            <p:sp>
              <p:nvSpPr>
                <p:cNvPr id="127" name="Rectangle 6"/>
                <p:cNvSpPr/>
                <p:nvPr/>
              </p:nvSpPr>
              <p:spPr>
                <a:xfrm>
                  <a:off x="27432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Current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8" name="Isosceles Triangle 7"/>
                <p:cNvSpPr/>
                <p:nvPr/>
              </p:nvSpPr>
              <p:spPr>
                <a:xfrm rot="10800000">
                  <a:off x="1463040" y="2912364"/>
                  <a:ext cx="91440" cy="73152"/>
                </a:xfrm>
                <a:prstGeom prst="triangle">
                  <a:avLst/>
                </a:prstGeom>
                <a:solidFill>
                  <a:schemeClr val="tx1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8" name="Rectangle 11"/>
            <p:cNvSpPr/>
            <p:nvPr/>
          </p:nvSpPr>
          <p:spPr>
            <a:xfrm>
              <a:off x="274320" y="1965960"/>
              <a:ext cx="29260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Joannes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Chrysostomus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Wolfgangus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Amadeus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4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122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136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37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42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23" name="TextBox 122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24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133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6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129" name="TextBox 128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30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131" name="TextBox 130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2" name="TextBox 131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143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144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5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146" name="Rectangle 145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48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150" name="Rectangle 149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2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57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2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63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165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6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67" name="Rectangle 166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3874</Words>
  <Application>Microsoft Office PowerPoint</Application>
  <PresentationFormat>On-screen Show (4:3)</PresentationFormat>
  <Paragraphs>923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uxlab</dc:creator>
  <cp:lastModifiedBy>uxlab</cp:lastModifiedBy>
  <cp:revision>2</cp:revision>
  <dcterms:created xsi:type="dcterms:W3CDTF">2010-10-15T18:34:15Z</dcterms:created>
  <dcterms:modified xsi:type="dcterms:W3CDTF">2010-10-15T18:36:53Z</dcterms:modified>
</cp:coreProperties>
</file>