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1712" r:id="rId2"/>
    <p:sldId id="1241" r:id="rId3"/>
    <p:sldId id="1724" r:id="rId4"/>
    <p:sldId id="1778" r:id="rId5"/>
    <p:sldId id="1728" r:id="rId6"/>
    <p:sldId id="1703" r:id="rId7"/>
    <p:sldId id="1726" r:id="rId8"/>
    <p:sldId id="1704" r:id="rId9"/>
    <p:sldId id="1705" r:id="rId10"/>
    <p:sldId id="1783" r:id="rId11"/>
    <p:sldId id="1706" r:id="rId12"/>
    <p:sldId id="1707" r:id="rId13"/>
    <p:sldId id="1713" r:id="rId14"/>
    <p:sldId id="1715" r:id="rId15"/>
    <p:sldId id="1714" r:id="rId16"/>
    <p:sldId id="1708" r:id="rId17"/>
    <p:sldId id="1716" r:id="rId18"/>
    <p:sldId id="1717" r:id="rId19"/>
    <p:sldId id="1709" r:id="rId20"/>
    <p:sldId id="1718" r:id="rId21"/>
    <p:sldId id="1721" r:id="rId22"/>
    <p:sldId id="1720" r:id="rId23"/>
    <p:sldId id="1722" r:id="rId24"/>
    <p:sldId id="1780" r:id="rId25"/>
    <p:sldId id="1730" r:id="rId26"/>
    <p:sldId id="1776" r:id="rId27"/>
    <p:sldId id="1731" r:id="rId28"/>
    <p:sldId id="1710" r:id="rId29"/>
    <p:sldId id="1729" r:id="rId30"/>
    <p:sldId id="1743" r:id="rId31"/>
    <p:sldId id="1700" r:id="rId32"/>
    <p:sldId id="1747" r:id="rId33"/>
    <p:sldId id="1749" r:id="rId34"/>
    <p:sldId id="1750" r:id="rId35"/>
    <p:sldId id="1751" r:id="rId36"/>
    <p:sldId id="1752" r:id="rId37"/>
    <p:sldId id="1748" r:id="rId38"/>
    <p:sldId id="1760" r:id="rId39"/>
    <p:sldId id="1761" r:id="rId40"/>
    <p:sldId id="1762" r:id="rId41"/>
    <p:sldId id="1763" r:id="rId42"/>
    <p:sldId id="1764" r:id="rId43"/>
    <p:sldId id="1765" r:id="rId44"/>
    <p:sldId id="1753" r:id="rId45"/>
    <p:sldId id="1766" r:id="rId46"/>
    <p:sldId id="1767" r:id="rId47"/>
    <p:sldId id="1768" r:id="rId48"/>
    <p:sldId id="1770" r:id="rId49"/>
    <p:sldId id="1771" r:id="rId50"/>
    <p:sldId id="1772" r:id="rId51"/>
    <p:sldId id="1754" r:id="rId52"/>
    <p:sldId id="1773" r:id="rId53"/>
    <p:sldId id="1774" r:id="rId54"/>
    <p:sldId id="1775" r:id="rId55"/>
    <p:sldId id="1756" r:id="rId56"/>
    <p:sldId id="1782" r:id="rId57"/>
    <p:sldId id="1781"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43C8"/>
    <a:srgbClr val="0043FF"/>
    <a:srgbClr val="F0F0B6"/>
    <a:srgbClr val="003CB4"/>
    <a:srgbClr val="FFFFFF"/>
    <a:srgbClr val="404040"/>
    <a:srgbClr val="000000"/>
    <a:srgbClr val="F1F397"/>
    <a:srgbClr val="E1E1D1"/>
    <a:srgbClr val="EEE1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6" autoAdjust="0"/>
    <p:restoredTop sz="86235" autoAdjust="0"/>
  </p:normalViewPr>
  <p:slideViewPr>
    <p:cSldViewPr snapToGrid="0">
      <p:cViewPr>
        <p:scale>
          <a:sx n="100" d="100"/>
          <a:sy n="100" d="100"/>
        </p:scale>
        <p:origin x="-1488" y="-306"/>
      </p:cViewPr>
      <p:guideLst>
        <p:guide orient="horz" pos="2160"/>
        <p:guide pos="2880"/>
      </p:guideLst>
    </p:cSldViewPr>
  </p:slideViewPr>
  <p:outlineViewPr>
    <p:cViewPr>
      <p:scale>
        <a:sx n="33" d="100"/>
        <a:sy n="33" d="100"/>
      </p:scale>
      <p:origin x="0" y="3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F5BDF66-5432-4162-AC20-4B605802222E}" type="datetimeFigureOut">
              <a:rPr lang="en-US"/>
              <a:pPr>
                <a:defRPr/>
              </a:pPr>
              <a:t>12/15/2010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9B0E7DA-E359-4709-9FC6-C34649537B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39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8</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49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50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52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53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9</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54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9B0E7DA-E359-4709-9FC6-C34649537BB8}"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2270"/>
            <a:ext cx="7772400" cy="914400"/>
          </a:xfrm>
        </p:spPr>
        <p:txBody>
          <a:bodyPr anchor="b"/>
          <a:lstStyle>
            <a:lvl1pPr algn="l">
              <a:defRPr sz="2400" b="1"/>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514600"/>
            <a:ext cx="7772400" cy="1828800"/>
          </a:xfrm>
        </p:spPr>
        <p:txBody>
          <a:bodyPr/>
          <a:lstStyle>
            <a:lvl1pPr marL="0" indent="0" algn="l">
              <a:buNone/>
              <a:defRPr sz="18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ABE264-378D-47D7-8E04-AF18C04A24B1}" type="datetimeFigureOut">
              <a:rPr lang="en-US"/>
              <a:pPr>
                <a:defRPr/>
              </a:pPr>
              <a:t>12/15/2010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57CE86-DCCC-4A1F-A18D-6B714CD915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D8D39A-6FDA-4662-B842-CB74CD27BCA8}" type="datetimeFigureOut">
              <a:rPr lang="en-US"/>
              <a:pPr>
                <a:defRPr/>
              </a:pPr>
              <a:t>12/15/2010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08BA28-C4AA-46C9-9E0A-1015A9C0CA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ADBBEE-0A20-410F-8703-82CBC2D3D0CA}" type="datetimeFigureOut">
              <a:rPr lang="en-US"/>
              <a:pPr>
                <a:defRPr/>
              </a:pPr>
              <a:t>12/15/2010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8C73E0-0C72-4D41-8D5F-AA703E0AF3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userDrawn="1"/>
        </p:nvCxnSpPr>
        <p:spPr>
          <a:xfrm>
            <a:off x="685800" y="2438400"/>
            <a:ext cx="7772400"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2514600"/>
            <a:ext cx="7772400" cy="3657600"/>
          </a:xfrm>
        </p:spPr>
        <p:txBody>
          <a:bodyPr anchor="t"/>
          <a:lstStyle>
            <a:lvl1pPr algn="l">
              <a:defRPr sz="14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587356"/>
            <a:ext cx="7772400" cy="914400"/>
          </a:xfrm>
        </p:spPr>
        <p:txBody>
          <a:bodyPr anchor="b"/>
          <a:lstStyle>
            <a:lvl1pPr marL="0" indent="0">
              <a:buNone/>
              <a:defRPr sz="18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9100" y="247650"/>
            <a:ext cx="5486400" cy="6400800"/>
          </a:xfrm>
          <a:ln>
            <a:solidFill>
              <a:schemeClr val="bg1">
                <a:lumMod val="50000"/>
              </a:schemeClr>
            </a:solidFill>
          </a:ln>
        </p:spPr>
        <p:txBody>
          <a:bodyPr/>
          <a:lstStyle>
            <a:lvl1pPr>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smtClean="0"/>
          </a:p>
          <a:p>
            <a:pPr lvl="0"/>
            <a:endParaRPr lang="en-US" dirty="0"/>
          </a:p>
        </p:txBody>
      </p:sp>
      <p:sp>
        <p:nvSpPr>
          <p:cNvPr id="4" name="Content Placeholder 3"/>
          <p:cNvSpPr>
            <a:spLocks noGrp="1"/>
          </p:cNvSpPr>
          <p:nvPr>
            <p:ph sz="half" idx="2"/>
          </p:nvPr>
        </p:nvSpPr>
        <p:spPr>
          <a:xfrm>
            <a:off x="5994400" y="228600"/>
            <a:ext cx="2743200" cy="6400800"/>
          </a:xfrm>
        </p:spPr>
        <p:txBody>
          <a:bodyPr/>
          <a:lstStyle>
            <a:lvl1pPr marL="0" indent="0" algn="just">
              <a:buFontTx/>
              <a:buNone/>
              <a:defRPr sz="1200">
                <a:solidFill>
                  <a:schemeClr val="tx1">
                    <a:lumMod val="65000"/>
                    <a:lumOff val="35000"/>
                  </a:schemeClr>
                </a:solidFill>
              </a:defRPr>
            </a:lvl1pPr>
            <a:lvl2pPr marL="182880" indent="-457200">
              <a:buFont typeface="Arial" pitchFamily="34" charset="0"/>
              <a:buChar char="•"/>
              <a:defRPr sz="1100"/>
            </a:lvl2pPr>
            <a:lvl3pPr marL="365760">
              <a:buFont typeface="Wingdings" pitchFamily="2" charset="2"/>
              <a:buChar char="Ø"/>
              <a:defRPr sz="900"/>
            </a:lvl3pPr>
            <a:lvl4pPr marL="0" indent="0" algn="l">
              <a:buNone/>
              <a:defRPr sz="1200">
                <a:solidFill>
                  <a:schemeClr val="accent1">
                    <a:lumMod val="75000"/>
                  </a:schemeClr>
                </a:solidFill>
              </a:defRPr>
            </a:lvl4pPr>
            <a:lvl5pPr marL="0" indent="0" algn="l">
              <a:buNone/>
              <a:defRPr sz="1200">
                <a:solidFill>
                  <a:schemeClr val="accent2">
                    <a:lumMod val="7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4D0BB3-AB74-457F-B34C-70EDB3327A55}" type="datetimeFigureOut">
              <a:rPr lang="en-US"/>
              <a:pPr>
                <a:defRPr/>
              </a:pPr>
              <a:t>12/15/2010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9C2FA-6C45-435C-847D-2AD6DD81E2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ust Title - 1">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200"/>
          </a:xfrm>
        </p:spPr>
        <p:txBody>
          <a:bodyPr/>
          <a:lstStyle>
            <a:lvl1pPr>
              <a:defRPr sz="1400" b="1"/>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ust Title - 2">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200"/>
          </a:xfrm>
        </p:spPr>
        <p:txBody>
          <a:bodyPr/>
          <a:lstStyle>
            <a:lvl1pPr>
              <a:defRPr sz="1400" b="1"/>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ADD65E-9A3C-4D27-A5B3-4E867B5E134C}" type="datetimeFigureOut">
              <a:rPr lang="en-US"/>
              <a:pPr>
                <a:defRPr/>
              </a:pPr>
              <a:t>12/15/2010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ADF162-B3D3-4610-99F0-E68A1908697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C118B50-DD34-47D9-B64B-94805F5E0573}" type="datetimeFigureOut">
              <a:rPr lang="en-US"/>
              <a:pPr>
                <a:defRPr/>
              </a:pPr>
              <a:t>12/15/2010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E7BDE5-6430-41BA-A01A-F088C8A701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A647C28-0C54-41E3-AC59-18F80C34A9CD}" type="datetimeFigureOut">
              <a:rPr lang="en-US"/>
              <a:pPr>
                <a:defRPr/>
              </a:pPr>
              <a:t>12/15/2010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7F23171-7AA8-4D89-810D-29D1489CE4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4C19D25-BBB3-4276-8C8E-9953961CCB43}" type="datetimeFigureOut">
              <a:rPr lang="en-US"/>
              <a:pPr>
                <a:defRPr/>
              </a:pPr>
              <a:t>12/15/2010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A5F114A-7A33-472E-99E6-20894756BC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15" r:id="rId4"/>
    <p:sldLayoutId id="2147483925" r:id="rId5"/>
    <p:sldLayoutId id="2147483926" r:id="rId6"/>
    <p:sldLayoutId id="2147483916" r:id="rId7"/>
    <p:sldLayoutId id="2147483917" r:id="rId8"/>
    <p:sldLayoutId id="2147483918" r:id="rId9"/>
    <p:sldLayoutId id="2147483919" r:id="rId10"/>
    <p:sldLayoutId id="2147483920" r:id="rId11"/>
    <p:sldLayoutId id="214748392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69" name="Group 141"/>
          <p:cNvGrpSpPr/>
          <p:nvPr/>
        </p:nvGrpSpPr>
        <p:grpSpPr>
          <a:xfrm>
            <a:off x="365760" y="2331720"/>
            <a:ext cx="4663440" cy="1417320"/>
            <a:chOff x="274320" y="274320"/>
            <a:chExt cx="4663440" cy="1417320"/>
          </a:xfrm>
        </p:grpSpPr>
        <p:grpSp>
          <p:nvGrpSpPr>
            <p:cNvPr id="70" name="Group 13"/>
            <p:cNvGrpSpPr/>
            <p:nvPr/>
          </p:nvGrpSpPr>
          <p:grpSpPr>
            <a:xfrm>
              <a:off x="274320" y="594360"/>
              <a:ext cx="4663440" cy="274320"/>
              <a:chOff x="274320" y="1828800"/>
              <a:chExt cx="4663440" cy="274320"/>
            </a:xfrm>
          </p:grpSpPr>
          <p:grpSp>
            <p:nvGrpSpPr>
              <p:cNvPr id="71" name="Group 76"/>
              <p:cNvGrpSpPr/>
              <p:nvPr/>
            </p:nvGrpSpPr>
            <p:grpSpPr>
              <a:xfrm>
                <a:off x="3474720" y="1828800"/>
                <a:ext cx="1463040" cy="274320"/>
                <a:chOff x="274320" y="2743200"/>
                <a:chExt cx="1463040" cy="274320"/>
              </a:xfrm>
            </p:grpSpPr>
            <p:sp>
              <p:nvSpPr>
                <p:cNvPr id="144"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72" name="Group 75"/>
                <p:cNvGrpSpPr/>
                <p:nvPr/>
              </p:nvGrpSpPr>
              <p:grpSpPr>
                <a:xfrm>
                  <a:off x="274320" y="2880360"/>
                  <a:ext cx="1463040" cy="137160"/>
                  <a:chOff x="274320" y="2880360"/>
                  <a:chExt cx="1463040" cy="137160"/>
                </a:xfrm>
              </p:grpSpPr>
              <p:sp>
                <p:nvSpPr>
                  <p:cNvPr id="146"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4"/>
                  <p:cNvGrpSpPr/>
                  <p:nvPr/>
                </p:nvGrpSpPr>
                <p:grpSpPr>
                  <a:xfrm>
                    <a:off x="274320" y="2880360"/>
                    <a:ext cx="1325880" cy="137160"/>
                    <a:chOff x="274320" y="2880360"/>
                    <a:chExt cx="1325880" cy="137160"/>
                  </a:xfrm>
                </p:grpSpPr>
                <p:sp>
                  <p:nvSpPr>
                    <p:cNvPr id="148"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9"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4" name="Group 88"/>
              <p:cNvGrpSpPr/>
              <p:nvPr/>
            </p:nvGrpSpPr>
            <p:grpSpPr>
              <a:xfrm>
                <a:off x="274320" y="1828800"/>
                <a:ext cx="3063240" cy="274320"/>
                <a:chOff x="274320" y="2743200"/>
                <a:chExt cx="3063240" cy="274320"/>
              </a:xfrm>
            </p:grpSpPr>
            <p:sp>
              <p:nvSpPr>
                <p:cNvPr id="142"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3"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75" name="Group 14"/>
            <p:cNvGrpSpPr/>
            <p:nvPr/>
          </p:nvGrpSpPr>
          <p:grpSpPr>
            <a:xfrm>
              <a:off x="274320" y="274320"/>
              <a:ext cx="4663440" cy="274320"/>
              <a:chOff x="274320" y="2743200"/>
              <a:chExt cx="4663440" cy="274320"/>
            </a:xfrm>
          </p:grpSpPr>
          <p:sp>
            <p:nvSpPr>
              <p:cNvPr id="138"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3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76" name="Group 31"/>
            <p:cNvGrpSpPr/>
            <p:nvPr/>
          </p:nvGrpSpPr>
          <p:grpSpPr>
            <a:xfrm>
              <a:off x="274320" y="1005840"/>
              <a:ext cx="4663440" cy="274320"/>
              <a:chOff x="274320" y="822960"/>
              <a:chExt cx="4663440" cy="274320"/>
            </a:xfrm>
          </p:grpSpPr>
          <p:grpSp>
            <p:nvGrpSpPr>
              <p:cNvPr id="82" name="Group 19"/>
              <p:cNvGrpSpPr/>
              <p:nvPr/>
            </p:nvGrpSpPr>
            <p:grpSpPr>
              <a:xfrm>
                <a:off x="274320" y="822960"/>
                <a:ext cx="2286000" cy="274320"/>
                <a:chOff x="274320" y="2743200"/>
                <a:chExt cx="2286000" cy="274320"/>
              </a:xfrm>
            </p:grpSpPr>
            <p:sp>
              <p:nvSpPr>
                <p:cNvPr id="136" name="Rectangle 135"/>
                <p:cNvSpPr/>
                <p:nvPr/>
              </p:nvSpPr>
              <p:spPr>
                <a:xfrm>
                  <a:off x="274320" y="288036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37" name="Rectangle 21"/>
                <p:cNvSpPr/>
                <p:nvPr/>
              </p:nvSpPr>
              <p:spPr>
                <a:xfrm>
                  <a:off x="274320" y="274320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Title or Rank</a:t>
                  </a:r>
                  <a:endParaRPr lang="en-US" sz="600" b="1" dirty="0">
                    <a:solidFill>
                      <a:schemeClr val="tx1">
                        <a:lumMod val="75000"/>
                        <a:lumOff val="25000"/>
                      </a:schemeClr>
                    </a:solidFill>
                    <a:latin typeface="Arial" pitchFamily="34" charset="0"/>
                    <a:cs typeface="Arial" pitchFamily="34" charset="0"/>
                  </a:endParaRPr>
                </a:p>
              </p:txBody>
            </p:sp>
          </p:grpSp>
          <p:grpSp>
            <p:nvGrpSpPr>
              <p:cNvPr id="84" name="Group 25"/>
              <p:cNvGrpSpPr/>
              <p:nvPr/>
            </p:nvGrpSpPr>
            <p:grpSpPr>
              <a:xfrm>
                <a:off x="2651760" y="822960"/>
                <a:ext cx="2286000" cy="274320"/>
                <a:chOff x="274320" y="1188720"/>
                <a:chExt cx="2286000" cy="274320"/>
              </a:xfrm>
            </p:grpSpPr>
            <p:sp>
              <p:nvSpPr>
                <p:cNvPr id="130" name="Rectangle 129"/>
                <p:cNvSpPr/>
                <p:nvPr/>
              </p:nvSpPr>
              <p:spPr>
                <a:xfrm>
                  <a:off x="274320" y="118872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7" name="Group 24"/>
                <p:cNvGrpSpPr/>
                <p:nvPr/>
              </p:nvGrpSpPr>
              <p:grpSpPr>
                <a:xfrm>
                  <a:off x="274320" y="1325880"/>
                  <a:ext cx="2286000" cy="137160"/>
                  <a:chOff x="274320" y="1325880"/>
                  <a:chExt cx="2286000" cy="137160"/>
                </a:xfrm>
              </p:grpSpPr>
              <p:sp>
                <p:nvSpPr>
                  <p:cNvPr id="132" name="Cross 131"/>
                  <p:cNvSpPr/>
                  <p:nvPr/>
                </p:nvSpPr>
                <p:spPr>
                  <a:xfrm>
                    <a:off x="2468880" y="134874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23"/>
                  <p:cNvGrpSpPr/>
                  <p:nvPr/>
                </p:nvGrpSpPr>
                <p:grpSpPr>
                  <a:xfrm>
                    <a:off x="274320" y="1325880"/>
                    <a:ext cx="2148840" cy="137160"/>
                    <a:chOff x="274320" y="1325880"/>
                    <a:chExt cx="2148840" cy="137160"/>
                  </a:xfrm>
                </p:grpSpPr>
                <p:sp>
                  <p:nvSpPr>
                    <p:cNvPr id="134" name="Rectangle 133"/>
                    <p:cNvSpPr/>
                    <p:nvPr/>
                  </p:nvSpPr>
                  <p:spPr>
                    <a:xfrm>
                      <a:off x="274320" y="132588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5" name="Isosceles Triangle 134"/>
                    <p:cNvSpPr/>
                    <p:nvPr/>
                  </p:nvSpPr>
                  <p:spPr>
                    <a:xfrm rot="10800000">
                      <a:off x="2286000" y="135788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nvGrpSpPr>
            <p:cNvPr id="89" name="Group 32"/>
            <p:cNvGrpSpPr/>
            <p:nvPr/>
          </p:nvGrpSpPr>
          <p:grpSpPr>
            <a:xfrm>
              <a:off x="274320" y="1417320"/>
              <a:ext cx="4663440" cy="274320"/>
              <a:chOff x="274320" y="822960"/>
              <a:chExt cx="4663440" cy="274320"/>
            </a:xfrm>
          </p:grpSpPr>
          <p:grpSp>
            <p:nvGrpSpPr>
              <p:cNvPr id="90" name="Group 19"/>
              <p:cNvGrpSpPr/>
              <p:nvPr/>
            </p:nvGrpSpPr>
            <p:grpSpPr>
              <a:xfrm>
                <a:off x="274320" y="822960"/>
                <a:ext cx="2286000" cy="274320"/>
                <a:chOff x="274320" y="2743200"/>
                <a:chExt cx="2286000" cy="274320"/>
              </a:xfrm>
            </p:grpSpPr>
            <p:sp>
              <p:nvSpPr>
                <p:cNvPr id="126" name="Rectangle 125"/>
                <p:cNvSpPr/>
                <p:nvPr/>
              </p:nvSpPr>
              <p:spPr>
                <a:xfrm>
                  <a:off x="274320" y="288036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27" name="Rectangle 126"/>
                <p:cNvSpPr/>
                <p:nvPr/>
              </p:nvSpPr>
              <p:spPr>
                <a:xfrm>
                  <a:off x="274320" y="274320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nvGrpSpPr>
              <p:cNvPr id="91" name="Group 25"/>
              <p:cNvGrpSpPr/>
              <p:nvPr/>
            </p:nvGrpSpPr>
            <p:grpSpPr>
              <a:xfrm>
                <a:off x="2651760" y="822960"/>
                <a:ext cx="2286000" cy="274320"/>
                <a:chOff x="274320" y="1188720"/>
                <a:chExt cx="2286000" cy="274320"/>
              </a:xfrm>
            </p:grpSpPr>
            <p:sp>
              <p:nvSpPr>
                <p:cNvPr id="120" name="Rectangle 119"/>
                <p:cNvSpPr/>
                <p:nvPr/>
              </p:nvSpPr>
              <p:spPr>
                <a:xfrm>
                  <a:off x="274320" y="118872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93" name="Group 24"/>
                <p:cNvGrpSpPr/>
                <p:nvPr/>
              </p:nvGrpSpPr>
              <p:grpSpPr>
                <a:xfrm>
                  <a:off x="274320" y="1325880"/>
                  <a:ext cx="2286000" cy="137160"/>
                  <a:chOff x="274320" y="1325880"/>
                  <a:chExt cx="2286000" cy="137160"/>
                </a:xfrm>
              </p:grpSpPr>
              <p:sp>
                <p:nvSpPr>
                  <p:cNvPr id="122" name="Cross 121"/>
                  <p:cNvSpPr/>
                  <p:nvPr/>
                </p:nvSpPr>
                <p:spPr>
                  <a:xfrm>
                    <a:off x="2468880" y="134874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23"/>
                  <p:cNvGrpSpPr/>
                  <p:nvPr/>
                </p:nvGrpSpPr>
                <p:grpSpPr>
                  <a:xfrm>
                    <a:off x="274320" y="1325880"/>
                    <a:ext cx="2148840" cy="137160"/>
                    <a:chOff x="274320" y="1325880"/>
                    <a:chExt cx="2148840" cy="137160"/>
                  </a:xfrm>
                </p:grpSpPr>
                <p:sp>
                  <p:nvSpPr>
                    <p:cNvPr id="124" name="Rectangle 123"/>
                    <p:cNvSpPr/>
                    <p:nvPr/>
                  </p:nvSpPr>
                  <p:spPr>
                    <a:xfrm>
                      <a:off x="274320" y="132588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25" name="Isosceles Triangle 124"/>
                    <p:cNvSpPr/>
                    <p:nvPr/>
                  </p:nvSpPr>
                  <p:spPr>
                    <a:xfrm rot="10800000">
                      <a:off x="2286000" y="135788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grpSp>
        <p:nvGrpSpPr>
          <p:cNvPr id="95"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//Contributor Name//</a:t>
              </a:r>
              <a:r>
                <a:rPr lang="en-US" sz="700" dirty="0" smtClean="0">
                  <a:solidFill>
                    <a:schemeClr val="tx1">
                      <a:lumMod val="75000"/>
                      <a:lumOff val="25000"/>
                    </a:schemeClr>
                  </a:solidFill>
                </a:rPr>
                <a:t/>
              </a:r>
              <a:br>
                <a:rPr lang="en-US" sz="700" dirty="0" smtClean="0">
                  <a:solidFill>
                    <a:schemeClr val="tx1">
                      <a:lumMod val="75000"/>
                      <a:lumOff val="25000"/>
                    </a:schemeClr>
                  </a:solidFill>
                </a:rPr>
              </a:br>
              <a:r>
                <a:rPr lang="en-US" sz="700" dirty="0" smtClean="0">
                  <a:solidFill>
                    <a:schemeClr val="tx1">
                      <a:lumMod val="75000"/>
                      <a:lumOff val="25000"/>
                    </a:schemeClr>
                  </a:solidFill>
                </a:rPr>
                <a:t>//Dates//</a:t>
              </a:r>
            </a:p>
          </p:txBody>
        </p:sp>
      </p:grpSp>
      <p:grpSp>
        <p:nvGrpSpPr>
          <p:cNvPr id="10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Person</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Rectangle 122"/>
          <p:cNvSpPr/>
          <p:nvPr/>
        </p:nvSpPr>
        <p:spPr>
          <a:xfrm>
            <a:off x="3703320" y="1600200"/>
            <a:ext cx="1325880" cy="307777"/>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sz="700" dirty="0" smtClean="0">
                <a:solidFill>
                  <a:schemeClr val="tx1"/>
                </a:solidFill>
                <a:latin typeface="Arial" pitchFamily="34" charset="0"/>
                <a:cs typeface="Arial" pitchFamily="34" charset="0"/>
              </a:rPr>
              <a:t>Person</a:t>
            </a:r>
          </a:p>
          <a:p>
            <a:r>
              <a:rPr lang="en-US" sz="700" b="1" dirty="0" smtClean="0">
                <a:solidFill>
                  <a:schemeClr val="accent6">
                    <a:lumMod val="75000"/>
                  </a:schemeClr>
                </a:solidFill>
                <a:latin typeface="Arial" pitchFamily="34" charset="0"/>
                <a:cs typeface="Arial" pitchFamily="34" charset="0"/>
              </a:rPr>
              <a:t>Group (/Corporate Body)</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95"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//Contributor Name//</a:t>
              </a:r>
              <a:r>
                <a:rPr lang="en-US" sz="700" dirty="0" smtClean="0">
                  <a:solidFill>
                    <a:schemeClr val="tx1">
                      <a:lumMod val="75000"/>
                      <a:lumOff val="25000"/>
                    </a:schemeClr>
                  </a:solidFill>
                </a:rPr>
                <a:t/>
              </a:r>
              <a:br>
                <a:rPr lang="en-US" sz="700" dirty="0" smtClean="0">
                  <a:solidFill>
                    <a:schemeClr val="tx1">
                      <a:lumMod val="75000"/>
                      <a:lumOff val="25000"/>
                    </a:schemeClr>
                  </a:solidFill>
                </a:rPr>
              </a:br>
              <a:r>
                <a:rPr lang="en-US" sz="700" dirty="0" smtClean="0">
                  <a:solidFill>
                    <a:schemeClr val="tx1">
                      <a:lumMod val="75000"/>
                      <a:lumOff val="25000"/>
                    </a:schemeClr>
                  </a:solidFill>
                </a:rPr>
                <a:t>//Dates//</a:t>
              </a:r>
            </a:p>
          </p:txBody>
        </p:sp>
      </p:grpSp>
      <p:grpSp>
        <p:nvGrpSpPr>
          <p:cNvPr id="10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a:off x="365760" y="2331720"/>
            <a:ext cx="4663440" cy="1234440"/>
            <a:chOff x="274320" y="274320"/>
            <a:chExt cx="4663440" cy="1234440"/>
          </a:xfrm>
        </p:grpSpPr>
        <p:grpSp>
          <p:nvGrpSpPr>
            <p:cNvPr id="128" name="Group 13"/>
            <p:cNvGrpSpPr/>
            <p:nvPr/>
          </p:nvGrpSpPr>
          <p:grpSpPr>
            <a:xfrm>
              <a:off x="274320" y="594360"/>
              <a:ext cx="4663440" cy="274320"/>
              <a:chOff x="274320" y="1828800"/>
              <a:chExt cx="4663440" cy="274320"/>
            </a:xfrm>
          </p:grpSpPr>
          <p:grpSp>
            <p:nvGrpSpPr>
              <p:cNvPr id="182" name="Group 76"/>
              <p:cNvGrpSpPr/>
              <p:nvPr/>
            </p:nvGrpSpPr>
            <p:grpSpPr>
              <a:xfrm>
                <a:off x="3474720" y="1828800"/>
                <a:ext cx="1463040" cy="274320"/>
                <a:chOff x="274320" y="2743200"/>
                <a:chExt cx="1463040" cy="274320"/>
              </a:xfrm>
            </p:grpSpPr>
            <p:sp>
              <p:nvSpPr>
                <p:cNvPr id="191"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93" name="Group 75"/>
                <p:cNvGrpSpPr/>
                <p:nvPr/>
              </p:nvGrpSpPr>
              <p:grpSpPr>
                <a:xfrm>
                  <a:off x="274320" y="2880360"/>
                  <a:ext cx="1463040" cy="137160"/>
                  <a:chOff x="274320" y="2880360"/>
                  <a:chExt cx="1463040" cy="137160"/>
                </a:xfrm>
              </p:grpSpPr>
              <p:sp>
                <p:nvSpPr>
                  <p:cNvPr id="194"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5" name="Group 74"/>
                  <p:cNvGrpSpPr/>
                  <p:nvPr/>
                </p:nvGrpSpPr>
                <p:grpSpPr>
                  <a:xfrm>
                    <a:off x="274320" y="2880360"/>
                    <a:ext cx="1325880" cy="137160"/>
                    <a:chOff x="274320" y="2880360"/>
                    <a:chExt cx="1325880" cy="137160"/>
                  </a:xfrm>
                </p:grpSpPr>
                <p:sp>
                  <p:nvSpPr>
                    <p:cNvPr id="196"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97"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5" name="Group 88"/>
              <p:cNvGrpSpPr/>
              <p:nvPr/>
            </p:nvGrpSpPr>
            <p:grpSpPr>
              <a:xfrm>
                <a:off x="274320" y="1828800"/>
                <a:ext cx="3063240" cy="274320"/>
                <a:chOff x="274320" y="2743200"/>
                <a:chExt cx="3063240" cy="274320"/>
              </a:xfrm>
            </p:grpSpPr>
            <p:sp>
              <p:nvSpPr>
                <p:cNvPr id="188"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89"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129" name="Group 14"/>
            <p:cNvGrpSpPr/>
            <p:nvPr/>
          </p:nvGrpSpPr>
          <p:grpSpPr>
            <a:xfrm>
              <a:off x="274320" y="274320"/>
              <a:ext cx="4663440" cy="274320"/>
              <a:chOff x="274320" y="2743200"/>
              <a:chExt cx="4663440" cy="274320"/>
            </a:xfrm>
          </p:grpSpPr>
          <p:sp>
            <p:nvSpPr>
              <p:cNvPr id="177"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7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131" name="Group 13"/>
            <p:cNvGrpSpPr/>
            <p:nvPr/>
          </p:nvGrpSpPr>
          <p:grpSpPr>
            <a:xfrm>
              <a:off x="274320" y="914400"/>
              <a:ext cx="4663440" cy="274320"/>
              <a:chOff x="274320" y="1828800"/>
              <a:chExt cx="4663440" cy="274320"/>
            </a:xfrm>
          </p:grpSpPr>
          <p:grpSp>
            <p:nvGrpSpPr>
              <p:cNvPr id="163" name="Group 76"/>
              <p:cNvGrpSpPr/>
              <p:nvPr/>
            </p:nvGrpSpPr>
            <p:grpSpPr>
              <a:xfrm>
                <a:off x="3474720" y="1828800"/>
                <a:ext cx="1463040" cy="274320"/>
                <a:chOff x="274320" y="2743200"/>
                <a:chExt cx="1463040" cy="274320"/>
              </a:xfrm>
            </p:grpSpPr>
            <p:sp>
              <p:nvSpPr>
                <p:cNvPr id="168"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69" name="Group 75"/>
                <p:cNvGrpSpPr/>
                <p:nvPr/>
              </p:nvGrpSpPr>
              <p:grpSpPr>
                <a:xfrm>
                  <a:off x="274320" y="2880360"/>
                  <a:ext cx="1463040" cy="137160"/>
                  <a:chOff x="274320" y="2880360"/>
                  <a:chExt cx="1463040" cy="137160"/>
                </a:xfrm>
              </p:grpSpPr>
              <p:sp>
                <p:nvSpPr>
                  <p:cNvPr id="170"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74"/>
                  <p:cNvGrpSpPr/>
                  <p:nvPr/>
                </p:nvGrpSpPr>
                <p:grpSpPr>
                  <a:xfrm>
                    <a:off x="274320" y="2880360"/>
                    <a:ext cx="1325880" cy="137160"/>
                    <a:chOff x="274320" y="2880360"/>
                    <a:chExt cx="1325880" cy="137160"/>
                  </a:xfrm>
                </p:grpSpPr>
                <p:sp>
                  <p:nvSpPr>
                    <p:cNvPr id="172"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74"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64" name="Group 88"/>
              <p:cNvGrpSpPr/>
              <p:nvPr/>
            </p:nvGrpSpPr>
            <p:grpSpPr>
              <a:xfrm>
                <a:off x="274320" y="1828800"/>
                <a:ext cx="3063240" cy="274320"/>
                <a:chOff x="274320" y="2743200"/>
                <a:chExt cx="3063240" cy="274320"/>
              </a:xfrm>
            </p:grpSpPr>
            <p:sp>
              <p:nvSpPr>
                <p:cNvPr id="166"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6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Number (e.g., Sequence)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133" name="Group 13"/>
            <p:cNvGrpSpPr/>
            <p:nvPr/>
          </p:nvGrpSpPr>
          <p:grpSpPr>
            <a:xfrm>
              <a:off x="274320" y="1234440"/>
              <a:ext cx="4663440" cy="274320"/>
              <a:chOff x="274320" y="1828800"/>
              <a:chExt cx="4663440" cy="274320"/>
            </a:xfrm>
          </p:grpSpPr>
          <p:grpSp>
            <p:nvGrpSpPr>
              <p:cNvPr id="140" name="Group 76"/>
              <p:cNvGrpSpPr/>
              <p:nvPr/>
            </p:nvGrpSpPr>
            <p:grpSpPr>
              <a:xfrm>
                <a:off x="3474720" y="1828800"/>
                <a:ext cx="1463040" cy="274320"/>
                <a:chOff x="274320" y="2743200"/>
                <a:chExt cx="1463040" cy="274320"/>
              </a:xfrm>
            </p:grpSpPr>
            <p:sp>
              <p:nvSpPr>
                <p:cNvPr id="152"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53" name="Group 75"/>
                <p:cNvGrpSpPr/>
                <p:nvPr/>
              </p:nvGrpSpPr>
              <p:grpSpPr>
                <a:xfrm>
                  <a:off x="274320" y="2880360"/>
                  <a:ext cx="1463040" cy="137160"/>
                  <a:chOff x="274320" y="2880360"/>
                  <a:chExt cx="1463040" cy="137160"/>
                </a:xfrm>
              </p:grpSpPr>
              <p:sp>
                <p:nvSpPr>
                  <p:cNvPr id="159"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74"/>
                  <p:cNvGrpSpPr/>
                  <p:nvPr/>
                </p:nvGrpSpPr>
                <p:grpSpPr>
                  <a:xfrm>
                    <a:off x="274320" y="2880360"/>
                    <a:ext cx="1325880" cy="137160"/>
                    <a:chOff x="274320" y="2880360"/>
                    <a:chExt cx="1325880" cy="137160"/>
                  </a:xfrm>
                </p:grpSpPr>
                <p:sp>
                  <p:nvSpPr>
                    <p:cNvPr id="161"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62"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41" name="Group 88"/>
              <p:cNvGrpSpPr/>
              <p:nvPr/>
            </p:nvGrpSpPr>
            <p:grpSpPr>
              <a:xfrm>
                <a:off x="274320" y="1828800"/>
                <a:ext cx="3063240" cy="274320"/>
                <a:chOff x="274320" y="2743200"/>
                <a:chExt cx="3063240" cy="274320"/>
              </a:xfrm>
            </p:grpSpPr>
            <p:sp>
              <p:nvSpPr>
                <p:cNvPr id="145"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95"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10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a:off x="365760" y="2331720"/>
            <a:ext cx="4663440" cy="1234440"/>
            <a:chOff x="274320" y="274320"/>
            <a:chExt cx="4663440" cy="1234440"/>
          </a:xfrm>
        </p:grpSpPr>
        <p:grpSp>
          <p:nvGrpSpPr>
            <p:cNvPr id="128" name="Group 13"/>
            <p:cNvGrpSpPr/>
            <p:nvPr/>
          </p:nvGrpSpPr>
          <p:grpSpPr>
            <a:xfrm>
              <a:off x="274320" y="594360"/>
              <a:ext cx="4663440" cy="274320"/>
              <a:chOff x="274320" y="1828800"/>
              <a:chExt cx="4663440" cy="274320"/>
            </a:xfrm>
          </p:grpSpPr>
          <p:grpSp>
            <p:nvGrpSpPr>
              <p:cNvPr id="182" name="Group 76"/>
              <p:cNvGrpSpPr/>
              <p:nvPr/>
            </p:nvGrpSpPr>
            <p:grpSpPr>
              <a:xfrm>
                <a:off x="3474720" y="1828800"/>
                <a:ext cx="1463040" cy="274320"/>
                <a:chOff x="274320" y="2743200"/>
                <a:chExt cx="1463040" cy="274320"/>
              </a:xfrm>
            </p:grpSpPr>
            <p:sp>
              <p:nvSpPr>
                <p:cNvPr id="191"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93" name="Group 75"/>
                <p:cNvGrpSpPr/>
                <p:nvPr/>
              </p:nvGrpSpPr>
              <p:grpSpPr>
                <a:xfrm>
                  <a:off x="274320" y="2880360"/>
                  <a:ext cx="1463040" cy="137160"/>
                  <a:chOff x="274320" y="2880360"/>
                  <a:chExt cx="1463040" cy="137160"/>
                </a:xfrm>
              </p:grpSpPr>
              <p:sp>
                <p:nvSpPr>
                  <p:cNvPr id="194"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5" name="Group 74"/>
                  <p:cNvGrpSpPr/>
                  <p:nvPr/>
                </p:nvGrpSpPr>
                <p:grpSpPr>
                  <a:xfrm>
                    <a:off x="274320" y="2880360"/>
                    <a:ext cx="1325880" cy="137160"/>
                    <a:chOff x="274320" y="2880360"/>
                    <a:chExt cx="1325880" cy="137160"/>
                  </a:xfrm>
                </p:grpSpPr>
                <p:sp>
                  <p:nvSpPr>
                    <p:cNvPr id="196"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97"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5" name="Group 88"/>
              <p:cNvGrpSpPr/>
              <p:nvPr/>
            </p:nvGrpSpPr>
            <p:grpSpPr>
              <a:xfrm>
                <a:off x="274320" y="1828800"/>
                <a:ext cx="3063240" cy="274320"/>
                <a:chOff x="274320" y="2743200"/>
                <a:chExt cx="3063240" cy="274320"/>
              </a:xfrm>
            </p:grpSpPr>
            <p:sp>
              <p:nvSpPr>
                <p:cNvPr id="188"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89"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129" name="Group 14"/>
            <p:cNvGrpSpPr/>
            <p:nvPr/>
          </p:nvGrpSpPr>
          <p:grpSpPr>
            <a:xfrm>
              <a:off x="274320" y="274320"/>
              <a:ext cx="4663440" cy="274320"/>
              <a:chOff x="274320" y="2743200"/>
              <a:chExt cx="4663440" cy="274320"/>
            </a:xfrm>
          </p:grpSpPr>
          <p:sp>
            <p:nvSpPr>
              <p:cNvPr id="177"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sp>
            <p:nvSpPr>
              <p:cNvPr id="17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131" name="Group 13"/>
            <p:cNvGrpSpPr/>
            <p:nvPr/>
          </p:nvGrpSpPr>
          <p:grpSpPr>
            <a:xfrm>
              <a:off x="274320" y="914400"/>
              <a:ext cx="4663440" cy="274320"/>
              <a:chOff x="274320" y="1828800"/>
              <a:chExt cx="4663440" cy="274320"/>
            </a:xfrm>
          </p:grpSpPr>
          <p:grpSp>
            <p:nvGrpSpPr>
              <p:cNvPr id="163" name="Group 76"/>
              <p:cNvGrpSpPr/>
              <p:nvPr/>
            </p:nvGrpSpPr>
            <p:grpSpPr>
              <a:xfrm>
                <a:off x="3474720" y="1828800"/>
                <a:ext cx="1463040" cy="274320"/>
                <a:chOff x="274320" y="2743200"/>
                <a:chExt cx="1463040" cy="274320"/>
              </a:xfrm>
            </p:grpSpPr>
            <p:sp>
              <p:nvSpPr>
                <p:cNvPr id="168"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69" name="Group 75"/>
                <p:cNvGrpSpPr/>
                <p:nvPr/>
              </p:nvGrpSpPr>
              <p:grpSpPr>
                <a:xfrm>
                  <a:off x="274320" y="2880360"/>
                  <a:ext cx="1463040" cy="137160"/>
                  <a:chOff x="274320" y="2880360"/>
                  <a:chExt cx="1463040" cy="137160"/>
                </a:xfrm>
              </p:grpSpPr>
              <p:sp>
                <p:nvSpPr>
                  <p:cNvPr id="170"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74"/>
                  <p:cNvGrpSpPr/>
                  <p:nvPr/>
                </p:nvGrpSpPr>
                <p:grpSpPr>
                  <a:xfrm>
                    <a:off x="274320" y="2880360"/>
                    <a:ext cx="1325880" cy="137160"/>
                    <a:chOff x="274320" y="2880360"/>
                    <a:chExt cx="1325880" cy="137160"/>
                  </a:xfrm>
                </p:grpSpPr>
                <p:sp>
                  <p:nvSpPr>
                    <p:cNvPr id="172"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74"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64" name="Group 88"/>
              <p:cNvGrpSpPr/>
              <p:nvPr/>
            </p:nvGrpSpPr>
            <p:grpSpPr>
              <a:xfrm>
                <a:off x="274320" y="1828800"/>
                <a:ext cx="3063240" cy="274320"/>
                <a:chOff x="274320" y="2743200"/>
                <a:chExt cx="3063240" cy="274320"/>
              </a:xfrm>
            </p:grpSpPr>
            <p:sp>
              <p:nvSpPr>
                <p:cNvPr id="166"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6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Number (e.g., Sequence)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133" name="Group 13"/>
            <p:cNvGrpSpPr/>
            <p:nvPr/>
          </p:nvGrpSpPr>
          <p:grpSpPr>
            <a:xfrm>
              <a:off x="274320" y="1234440"/>
              <a:ext cx="4663440" cy="274320"/>
              <a:chOff x="274320" y="1828800"/>
              <a:chExt cx="4663440" cy="274320"/>
            </a:xfrm>
          </p:grpSpPr>
          <p:grpSp>
            <p:nvGrpSpPr>
              <p:cNvPr id="140" name="Group 76"/>
              <p:cNvGrpSpPr/>
              <p:nvPr/>
            </p:nvGrpSpPr>
            <p:grpSpPr>
              <a:xfrm>
                <a:off x="3474720" y="1828800"/>
                <a:ext cx="1463040" cy="274320"/>
                <a:chOff x="274320" y="2743200"/>
                <a:chExt cx="1463040" cy="274320"/>
              </a:xfrm>
            </p:grpSpPr>
            <p:sp>
              <p:nvSpPr>
                <p:cNvPr id="152"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53" name="Group 75"/>
                <p:cNvGrpSpPr/>
                <p:nvPr/>
              </p:nvGrpSpPr>
              <p:grpSpPr>
                <a:xfrm>
                  <a:off x="274320" y="2880360"/>
                  <a:ext cx="1463040" cy="137160"/>
                  <a:chOff x="274320" y="2880360"/>
                  <a:chExt cx="1463040" cy="137160"/>
                </a:xfrm>
              </p:grpSpPr>
              <p:sp>
                <p:nvSpPr>
                  <p:cNvPr id="159"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74"/>
                  <p:cNvGrpSpPr/>
                  <p:nvPr/>
                </p:nvGrpSpPr>
                <p:grpSpPr>
                  <a:xfrm>
                    <a:off x="274320" y="2880360"/>
                    <a:ext cx="1325880" cy="137160"/>
                    <a:chOff x="274320" y="2880360"/>
                    <a:chExt cx="1325880" cy="137160"/>
                  </a:xfrm>
                </p:grpSpPr>
                <p:sp>
                  <p:nvSpPr>
                    <p:cNvPr id="161"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62"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41" name="Group 88"/>
              <p:cNvGrpSpPr/>
              <p:nvPr/>
            </p:nvGrpSpPr>
            <p:grpSpPr>
              <a:xfrm>
                <a:off x="274320" y="1828800"/>
                <a:ext cx="3063240" cy="274320"/>
                <a:chOff x="274320" y="2743200"/>
                <a:chExt cx="3063240" cy="274320"/>
              </a:xfrm>
            </p:grpSpPr>
            <p:sp>
              <p:nvSpPr>
                <p:cNvPr id="145"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122"/>
          <p:cNvGrpSpPr/>
          <p:nvPr/>
        </p:nvGrpSpPr>
        <p:grpSpPr>
          <a:xfrm>
            <a:off x="365760" y="2331720"/>
            <a:ext cx="4663440" cy="1234440"/>
            <a:chOff x="274320" y="274320"/>
            <a:chExt cx="4663440" cy="1234440"/>
          </a:xfrm>
        </p:grpSpPr>
        <p:grpSp>
          <p:nvGrpSpPr>
            <p:cNvPr id="72" name="Group 13"/>
            <p:cNvGrpSpPr/>
            <p:nvPr/>
          </p:nvGrpSpPr>
          <p:grpSpPr>
            <a:xfrm>
              <a:off x="274320" y="594360"/>
              <a:ext cx="4663440" cy="274320"/>
              <a:chOff x="274320" y="1828800"/>
              <a:chExt cx="4663440" cy="274320"/>
            </a:xfrm>
          </p:grpSpPr>
          <p:grpSp>
            <p:nvGrpSpPr>
              <p:cNvPr id="73" name="Group 76"/>
              <p:cNvGrpSpPr/>
              <p:nvPr/>
            </p:nvGrpSpPr>
            <p:grpSpPr>
              <a:xfrm>
                <a:off x="3474720" y="1828800"/>
                <a:ext cx="1463040" cy="274320"/>
                <a:chOff x="274320" y="2743200"/>
                <a:chExt cx="1463040" cy="274320"/>
              </a:xfrm>
            </p:grpSpPr>
            <p:sp>
              <p:nvSpPr>
                <p:cNvPr id="191"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74" name="Group 75"/>
                <p:cNvGrpSpPr/>
                <p:nvPr/>
              </p:nvGrpSpPr>
              <p:grpSpPr>
                <a:xfrm>
                  <a:off x="274320" y="2880360"/>
                  <a:ext cx="1463040" cy="137160"/>
                  <a:chOff x="274320" y="2880360"/>
                  <a:chExt cx="1463040" cy="137160"/>
                </a:xfrm>
              </p:grpSpPr>
              <p:sp>
                <p:nvSpPr>
                  <p:cNvPr id="194"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274320" y="2880360"/>
                    <a:ext cx="1325880" cy="137160"/>
                    <a:chOff x="274320" y="2880360"/>
                    <a:chExt cx="1325880" cy="137160"/>
                  </a:xfrm>
                </p:grpSpPr>
                <p:sp>
                  <p:nvSpPr>
                    <p:cNvPr id="196"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97"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6" name="Group 88"/>
              <p:cNvGrpSpPr/>
              <p:nvPr/>
            </p:nvGrpSpPr>
            <p:grpSpPr>
              <a:xfrm>
                <a:off x="274320" y="1828800"/>
                <a:ext cx="3063240" cy="274320"/>
                <a:chOff x="274320" y="2743200"/>
                <a:chExt cx="3063240" cy="274320"/>
              </a:xfrm>
            </p:grpSpPr>
            <p:sp>
              <p:nvSpPr>
                <p:cNvPr id="188"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The </a:t>
                  </a:r>
                  <a:r>
                    <a:rPr lang="en-US" sz="600" dirty="0" err="1" smtClean="0">
                      <a:solidFill>
                        <a:schemeClr val="tx1"/>
                      </a:solidFill>
                      <a:latin typeface="Arial" pitchFamily="34" charset="0"/>
                      <a:cs typeface="Arial" pitchFamily="34" charset="0"/>
                    </a:rPr>
                    <a:t>Fab</a:t>
                  </a:r>
                  <a:r>
                    <a:rPr lang="en-US" sz="600" dirty="0" smtClean="0">
                      <a:solidFill>
                        <a:schemeClr val="tx1"/>
                      </a:solidFill>
                      <a:latin typeface="Arial" pitchFamily="34" charset="0"/>
                      <a:cs typeface="Arial" pitchFamily="34" charset="0"/>
                    </a:rPr>
                    <a:t> Four</a:t>
                  </a:r>
                  <a:endParaRPr lang="en-US" sz="600" dirty="0">
                    <a:solidFill>
                      <a:schemeClr val="tx1"/>
                    </a:solidFill>
                    <a:latin typeface="Arial" pitchFamily="34" charset="0"/>
                    <a:cs typeface="Arial" pitchFamily="34" charset="0"/>
                  </a:endParaRPr>
                </a:p>
              </p:txBody>
            </p:sp>
            <p:sp>
              <p:nvSpPr>
                <p:cNvPr id="189"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82" name="Group 14"/>
            <p:cNvGrpSpPr/>
            <p:nvPr/>
          </p:nvGrpSpPr>
          <p:grpSpPr>
            <a:xfrm>
              <a:off x="274320" y="274320"/>
              <a:ext cx="4663440" cy="274320"/>
              <a:chOff x="274320" y="2743200"/>
              <a:chExt cx="4663440" cy="274320"/>
            </a:xfrm>
          </p:grpSpPr>
          <p:sp>
            <p:nvSpPr>
              <p:cNvPr id="177"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sp>
            <p:nvSpPr>
              <p:cNvPr id="17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84" name="Group 13"/>
            <p:cNvGrpSpPr/>
            <p:nvPr/>
          </p:nvGrpSpPr>
          <p:grpSpPr>
            <a:xfrm>
              <a:off x="274320" y="914400"/>
              <a:ext cx="4663440" cy="274320"/>
              <a:chOff x="274320" y="1828800"/>
              <a:chExt cx="4663440" cy="274320"/>
            </a:xfrm>
          </p:grpSpPr>
          <p:grpSp>
            <p:nvGrpSpPr>
              <p:cNvPr id="87" name="Group 76"/>
              <p:cNvGrpSpPr/>
              <p:nvPr/>
            </p:nvGrpSpPr>
            <p:grpSpPr>
              <a:xfrm>
                <a:off x="3474720" y="1828800"/>
                <a:ext cx="1463040" cy="274320"/>
                <a:chOff x="274320" y="2743200"/>
                <a:chExt cx="1463040" cy="274320"/>
              </a:xfrm>
            </p:grpSpPr>
            <p:sp>
              <p:nvSpPr>
                <p:cNvPr id="168"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8" name="Group 75"/>
                <p:cNvGrpSpPr/>
                <p:nvPr/>
              </p:nvGrpSpPr>
              <p:grpSpPr>
                <a:xfrm>
                  <a:off x="274320" y="2880360"/>
                  <a:ext cx="1463040" cy="137160"/>
                  <a:chOff x="274320" y="2880360"/>
                  <a:chExt cx="1463040" cy="137160"/>
                </a:xfrm>
              </p:grpSpPr>
              <p:sp>
                <p:nvSpPr>
                  <p:cNvPr id="170"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74"/>
                  <p:cNvGrpSpPr/>
                  <p:nvPr/>
                </p:nvGrpSpPr>
                <p:grpSpPr>
                  <a:xfrm>
                    <a:off x="274320" y="2880360"/>
                    <a:ext cx="1325880" cy="137160"/>
                    <a:chOff x="274320" y="2880360"/>
                    <a:chExt cx="1325880" cy="137160"/>
                  </a:xfrm>
                </p:grpSpPr>
                <p:sp>
                  <p:nvSpPr>
                    <p:cNvPr id="172"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74"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8"/>
              <p:cNvGrpSpPr/>
              <p:nvPr/>
            </p:nvGrpSpPr>
            <p:grpSpPr>
              <a:xfrm>
                <a:off x="274320" y="1828800"/>
                <a:ext cx="3063240" cy="274320"/>
                <a:chOff x="274320" y="2743200"/>
                <a:chExt cx="3063240" cy="274320"/>
              </a:xfrm>
            </p:grpSpPr>
            <p:sp>
              <p:nvSpPr>
                <p:cNvPr id="166"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6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Number (e.g., Sequence)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1" name="Group 13"/>
            <p:cNvGrpSpPr/>
            <p:nvPr/>
          </p:nvGrpSpPr>
          <p:grpSpPr>
            <a:xfrm>
              <a:off x="274320" y="1234440"/>
              <a:ext cx="4663440" cy="274320"/>
              <a:chOff x="274320" y="1828800"/>
              <a:chExt cx="4663440" cy="274320"/>
            </a:xfrm>
          </p:grpSpPr>
          <p:grpSp>
            <p:nvGrpSpPr>
              <p:cNvPr id="93" name="Group 76"/>
              <p:cNvGrpSpPr/>
              <p:nvPr/>
            </p:nvGrpSpPr>
            <p:grpSpPr>
              <a:xfrm>
                <a:off x="3474720" y="1828800"/>
                <a:ext cx="1463040" cy="274320"/>
                <a:chOff x="274320" y="2743200"/>
                <a:chExt cx="1463040" cy="274320"/>
              </a:xfrm>
            </p:grpSpPr>
            <p:sp>
              <p:nvSpPr>
                <p:cNvPr id="152"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94" name="Group 75"/>
                <p:cNvGrpSpPr/>
                <p:nvPr/>
              </p:nvGrpSpPr>
              <p:grpSpPr>
                <a:xfrm>
                  <a:off x="274320" y="2880360"/>
                  <a:ext cx="1463040" cy="137160"/>
                  <a:chOff x="274320" y="2880360"/>
                  <a:chExt cx="1463040" cy="137160"/>
                </a:xfrm>
              </p:grpSpPr>
              <p:sp>
                <p:nvSpPr>
                  <p:cNvPr id="159"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74"/>
                  <p:cNvGrpSpPr/>
                  <p:nvPr/>
                </p:nvGrpSpPr>
                <p:grpSpPr>
                  <a:xfrm>
                    <a:off x="274320" y="2880360"/>
                    <a:ext cx="1325880" cy="137160"/>
                    <a:chOff x="274320" y="2880360"/>
                    <a:chExt cx="1325880" cy="137160"/>
                  </a:xfrm>
                </p:grpSpPr>
                <p:sp>
                  <p:nvSpPr>
                    <p:cNvPr id="161"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62"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0" name="Group 88"/>
              <p:cNvGrpSpPr/>
              <p:nvPr/>
            </p:nvGrpSpPr>
            <p:grpSpPr>
              <a:xfrm>
                <a:off x="274320" y="1828800"/>
                <a:ext cx="3063240" cy="274320"/>
                <a:chOff x="274320" y="2743200"/>
                <a:chExt cx="3063240" cy="274320"/>
              </a:xfrm>
            </p:grpSpPr>
            <p:sp>
              <p:nvSpPr>
                <p:cNvPr id="145"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122"/>
          <p:cNvGrpSpPr/>
          <p:nvPr/>
        </p:nvGrpSpPr>
        <p:grpSpPr>
          <a:xfrm>
            <a:off x="365760" y="2331720"/>
            <a:ext cx="4663440" cy="1234440"/>
            <a:chOff x="274320" y="274320"/>
            <a:chExt cx="4663440" cy="1234440"/>
          </a:xfrm>
        </p:grpSpPr>
        <p:grpSp>
          <p:nvGrpSpPr>
            <p:cNvPr id="72" name="Group 13"/>
            <p:cNvGrpSpPr/>
            <p:nvPr/>
          </p:nvGrpSpPr>
          <p:grpSpPr>
            <a:xfrm>
              <a:off x="274320" y="594360"/>
              <a:ext cx="4663440" cy="274320"/>
              <a:chOff x="274320" y="1828800"/>
              <a:chExt cx="4663440" cy="274320"/>
            </a:xfrm>
          </p:grpSpPr>
          <p:grpSp>
            <p:nvGrpSpPr>
              <p:cNvPr id="73" name="Group 76"/>
              <p:cNvGrpSpPr/>
              <p:nvPr/>
            </p:nvGrpSpPr>
            <p:grpSpPr>
              <a:xfrm>
                <a:off x="3474720" y="1828800"/>
                <a:ext cx="1463040" cy="274320"/>
                <a:chOff x="274320" y="2743200"/>
                <a:chExt cx="1463040" cy="274320"/>
              </a:xfrm>
            </p:grpSpPr>
            <p:sp>
              <p:nvSpPr>
                <p:cNvPr id="191"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74" name="Group 75"/>
                <p:cNvGrpSpPr/>
                <p:nvPr/>
              </p:nvGrpSpPr>
              <p:grpSpPr>
                <a:xfrm>
                  <a:off x="274320" y="2880360"/>
                  <a:ext cx="1463040" cy="137160"/>
                  <a:chOff x="274320" y="2880360"/>
                  <a:chExt cx="1463040" cy="137160"/>
                </a:xfrm>
              </p:grpSpPr>
              <p:sp>
                <p:nvSpPr>
                  <p:cNvPr id="194"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274320" y="2880360"/>
                    <a:ext cx="1325880" cy="137160"/>
                    <a:chOff x="274320" y="2880360"/>
                    <a:chExt cx="1325880" cy="137160"/>
                  </a:xfrm>
                </p:grpSpPr>
                <p:sp>
                  <p:nvSpPr>
                    <p:cNvPr id="196"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97"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6" name="Group 88"/>
              <p:cNvGrpSpPr/>
              <p:nvPr/>
            </p:nvGrpSpPr>
            <p:grpSpPr>
              <a:xfrm>
                <a:off x="274320" y="1828800"/>
                <a:ext cx="3063240" cy="274320"/>
                <a:chOff x="274320" y="2743200"/>
                <a:chExt cx="3063240" cy="274320"/>
              </a:xfrm>
            </p:grpSpPr>
            <p:sp>
              <p:nvSpPr>
                <p:cNvPr id="188"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The </a:t>
                  </a:r>
                  <a:r>
                    <a:rPr lang="en-US" sz="600" dirty="0" err="1" smtClean="0">
                      <a:solidFill>
                        <a:schemeClr val="tx1"/>
                      </a:solidFill>
                      <a:latin typeface="Arial" pitchFamily="34" charset="0"/>
                      <a:cs typeface="Arial" pitchFamily="34" charset="0"/>
                    </a:rPr>
                    <a:t>Fab</a:t>
                  </a:r>
                  <a:r>
                    <a:rPr lang="en-US" sz="600" dirty="0" smtClean="0">
                      <a:solidFill>
                        <a:schemeClr val="tx1"/>
                      </a:solidFill>
                      <a:latin typeface="Arial" pitchFamily="34" charset="0"/>
                      <a:cs typeface="Arial" pitchFamily="34" charset="0"/>
                    </a:rPr>
                    <a:t> Four</a:t>
                  </a:r>
                  <a:endParaRPr lang="en-US" sz="600" dirty="0">
                    <a:solidFill>
                      <a:schemeClr val="tx1"/>
                    </a:solidFill>
                    <a:latin typeface="Arial" pitchFamily="34" charset="0"/>
                    <a:cs typeface="Arial" pitchFamily="34" charset="0"/>
                  </a:endParaRPr>
                </a:p>
              </p:txBody>
            </p:sp>
            <p:sp>
              <p:nvSpPr>
                <p:cNvPr id="189"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82" name="Group 14"/>
            <p:cNvGrpSpPr/>
            <p:nvPr/>
          </p:nvGrpSpPr>
          <p:grpSpPr>
            <a:xfrm>
              <a:off x="274320" y="274320"/>
              <a:ext cx="4663440" cy="274320"/>
              <a:chOff x="274320" y="2743200"/>
              <a:chExt cx="4663440" cy="274320"/>
            </a:xfrm>
          </p:grpSpPr>
          <p:sp>
            <p:nvSpPr>
              <p:cNvPr id="177"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sp>
            <p:nvSpPr>
              <p:cNvPr id="17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84" name="Group 13"/>
            <p:cNvGrpSpPr/>
            <p:nvPr/>
          </p:nvGrpSpPr>
          <p:grpSpPr>
            <a:xfrm>
              <a:off x="274320" y="914400"/>
              <a:ext cx="4663440" cy="274320"/>
              <a:chOff x="274320" y="1828800"/>
              <a:chExt cx="4663440" cy="274320"/>
            </a:xfrm>
          </p:grpSpPr>
          <p:grpSp>
            <p:nvGrpSpPr>
              <p:cNvPr id="87" name="Group 76"/>
              <p:cNvGrpSpPr/>
              <p:nvPr/>
            </p:nvGrpSpPr>
            <p:grpSpPr>
              <a:xfrm>
                <a:off x="3474720" y="1828800"/>
                <a:ext cx="1463040" cy="274320"/>
                <a:chOff x="274320" y="2743200"/>
                <a:chExt cx="1463040" cy="274320"/>
              </a:xfrm>
            </p:grpSpPr>
            <p:sp>
              <p:nvSpPr>
                <p:cNvPr id="168"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8" name="Group 75"/>
                <p:cNvGrpSpPr/>
                <p:nvPr/>
              </p:nvGrpSpPr>
              <p:grpSpPr>
                <a:xfrm>
                  <a:off x="274320" y="2880360"/>
                  <a:ext cx="1463040" cy="137160"/>
                  <a:chOff x="274320" y="2880360"/>
                  <a:chExt cx="1463040" cy="137160"/>
                </a:xfrm>
              </p:grpSpPr>
              <p:sp>
                <p:nvSpPr>
                  <p:cNvPr id="170"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74"/>
                  <p:cNvGrpSpPr/>
                  <p:nvPr/>
                </p:nvGrpSpPr>
                <p:grpSpPr>
                  <a:xfrm>
                    <a:off x="274320" y="2880360"/>
                    <a:ext cx="1325880" cy="137160"/>
                    <a:chOff x="274320" y="2880360"/>
                    <a:chExt cx="1325880" cy="137160"/>
                  </a:xfrm>
                </p:grpSpPr>
                <p:sp>
                  <p:nvSpPr>
                    <p:cNvPr id="172"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74"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8"/>
              <p:cNvGrpSpPr/>
              <p:nvPr/>
            </p:nvGrpSpPr>
            <p:grpSpPr>
              <a:xfrm>
                <a:off x="274320" y="1828800"/>
                <a:ext cx="3063240" cy="274320"/>
                <a:chOff x="274320" y="2743200"/>
                <a:chExt cx="3063240" cy="274320"/>
              </a:xfrm>
            </p:grpSpPr>
            <p:sp>
              <p:nvSpPr>
                <p:cNvPr id="166"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4</a:t>
                  </a:r>
                  <a:endParaRPr lang="en-US" sz="600" dirty="0">
                    <a:solidFill>
                      <a:schemeClr val="tx1"/>
                    </a:solidFill>
                    <a:latin typeface="Arial" pitchFamily="34" charset="0"/>
                    <a:cs typeface="Arial" pitchFamily="34" charset="0"/>
                  </a:endParaRPr>
                </a:p>
              </p:txBody>
            </p:sp>
            <p:sp>
              <p:nvSpPr>
                <p:cNvPr id="16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Number (e.g., Sequence)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1" name="Group 13"/>
            <p:cNvGrpSpPr/>
            <p:nvPr/>
          </p:nvGrpSpPr>
          <p:grpSpPr>
            <a:xfrm>
              <a:off x="274320" y="1234440"/>
              <a:ext cx="4663440" cy="274320"/>
              <a:chOff x="274320" y="1828800"/>
              <a:chExt cx="4663440" cy="274320"/>
            </a:xfrm>
          </p:grpSpPr>
          <p:grpSp>
            <p:nvGrpSpPr>
              <p:cNvPr id="93" name="Group 76"/>
              <p:cNvGrpSpPr/>
              <p:nvPr/>
            </p:nvGrpSpPr>
            <p:grpSpPr>
              <a:xfrm>
                <a:off x="3474720" y="1828800"/>
                <a:ext cx="1463040" cy="274320"/>
                <a:chOff x="274320" y="2743200"/>
                <a:chExt cx="1463040" cy="274320"/>
              </a:xfrm>
            </p:grpSpPr>
            <p:sp>
              <p:nvSpPr>
                <p:cNvPr id="152"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94" name="Group 75"/>
                <p:cNvGrpSpPr/>
                <p:nvPr/>
              </p:nvGrpSpPr>
              <p:grpSpPr>
                <a:xfrm>
                  <a:off x="274320" y="2880360"/>
                  <a:ext cx="1463040" cy="137160"/>
                  <a:chOff x="274320" y="2880360"/>
                  <a:chExt cx="1463040" cy="137160"/>
                </a:xfrm>
              </p:grpSpPr>
              <p:sp>
                <p:nvSpPr>
                  <p:cNvPr id="159"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74"/>
                  <p:cNvGrpSpPr/>
                  <p:nvPr/>
                </p:nvGrpSpPr>
                <p:grpSpPr>
                  <a:xfrm>
                    <a:off x="274320" y="2880360"/>
                    <a:ext cx="1325880" cy="137160"/>
                    <a:chOff x="274320" y="2880360"/>
                    <a:chExt cx="1325880" cy="137160"/>
                  </a:xfrm>
                </p:grpSpPr>
                <p:sp>
                  <p:nvSpPr>
                    <p:cNvPr id="161"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62"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0" name="Group 88"/>
              <p:cNvGrpSpPr/>
              <p:nvPr/>
            </p:nvGrpSpPr>
            <p:grpSpPr>
              <a:xfrm>
                <a:off x="274320" y="1828800"/>
                <a:ext cx="3063240" cy="274320"/>
                <a:chOff x="274320" y="2743200"/>
                <a:chExt cx="3063240" cy="274320"/>
              </a:xfrm>
            </p:grpSpPr>
            <p:sp>
              <p:nvSpPr>
                <p:cNvPr id="145"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7"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22860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p:cNvGrpSpPr/>
          <p:nvPr/>
        </p:nvGrpSpPr>
        <p:grpSpPr>
          <a:xfrm>
            <a:off x="365760" y="2514600"/>
            <a:ext cx="4663440" cy="594360"/>
            <a:chOff x="274320" y="274320"/>
            <a:chExt cx="4663440" cy="594360"/>
          </a:xfrm>
        </p:grpSpPr>
        <p:grpSp>
          <p:nvGrpSpPr>
            <p:cNvPr id="88" name="Group 12"/>
            <p:cNvGrpSpPr/>
            <p:nvPr/>
          </p:nvGrpSpPr>
          <p:grpSpPr>
            <a:xfrm>
              <a:off x="274320" y="274320"/>
              <a:ext cx="4663440" cy="274320"/>
              <a:chOff x="274320" y="1828800"/>
              <a:chExt cx="4663440" cy="274320"/>
            </a:xfrm>
          </p:grpSpPr>
          <p:grpSp>
            <p:nvGrpSpPr>
              <p:cNvPr id="95" name="Group 76"/>
              <p:cNvGrpSpPr/>
              <p:nvPr/>
            </p:nvGrpSpPr>
            <p:grpSpPr>
              <a:xfrm>
                <a:off x="3474720" y="1828800"/>
                <a:ext cx="1463040" cy="274320"/>
                <a:chOff x="274320" y="2743200"/>
                <a:chExt cx="1463040" cy="274320"/>
              </a:xfrm>
            </p:grpSpPr>
            <p:sp>
              <p:nvSpPr>
                <p:cNvPr id="10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06" name="Group 75"/>
                <p:cNvGrpSpPr/>
                <p:nvPr/>
              </p:nvGrpSpPr>
              <p:grpSpPr>
                <a:xfrm>
                  <a:off x="274320" y="2880360"/>
                  <a:ext cx="1463040" cy="137160"/>
                  <a:chOff x="274320" y="2880360"/>
                  <a:chExt cx="1463040" cy="137160"/>
                </a:xfrm>
              </p:grpSpPr>
              <p:sp>
                <p:nvSpPr>
                  <p:cNvPr id="107" name="Cross 106"/>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roup 74"/>
                  <p:cNvGrpSpPr/>
                  <p:nvPr/>
                </p:nvGrpSpPr>
                <p:grpSpPr>
                  <a:xfrm>
                    <a:off x="274320" y="2880360"/>
                    <a:ext cx="1325880" cy="137160"/>
                    <a:chOff x="274320" y="2880360"/>
                    <a:chExt cx="1325880" cy="137160"/>
                  </a:xfrm>
                </p:grpSpPr>
                <p:sp>
                  <p:nvSpPr>
                    <p:cNvPr id="113" name="Rectangle 2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14"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0" name="Group 88"/>
              <p:cNvGrpSpPr/>
              <p:nvPr/>
            </p:nvGrpSpPr>
            <p:grpSpPr>
              <a:xfrm>
                <a:off x="274320" y="1828800"/>
                <a:ext cx="3063240" cy="274320"/>
                <a:chOff x="274320" y="2743200"/>
                <a:chExt cx="3063240" cy="274320"/>
              </a:xfrm>
            </p:grpSpPr>
            <p:sp>
              <p:nvSpPr>
                <p:cNvPr id="101" name="Rectangle 15"/>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02" name="Rectangle 101"/>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Field</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89" name="Group 34"/>
            <p:cNvGrpSpPr/>
            <p:nvPr/>
          </p:nvGrpSpPr>
          <p:grpSpPr>
            <a:xfrm>
              <a:off x="274320" y="594360"/>
              <a:ext cx="4663440" cy="274320"/>
              <a:chOff x="274320" y="2743200"/>
              <a:chExt cx="4663440" cy="274320"/>
            </a:xfrm>
          </p:grpSpPr>
          <p:grpSp>
            <p:nvGrpSpPr>
              <p:cNvPr id="90" name="Group 17"/>
              <p:cNvGrpSpPr/>
              <p:nvPr/>
            </p:nvGrpSpPr>
            <p:grpSpPr>
              <a:xfrm>
                <a:off x="274320" y="2880360"/>
                <a:ext cx="4663440" cy="137160"/>
                <a:chOff x="411480" y="2880360"/>
                <a:chExt cx="4663440" cy="137160"/>
              </a:xfrm>
            </p:grpSpPr>
            <p:sp>
              <p:nvSpPr>
                <p:cNvPr id="93" name="Rectangle 92"/>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94" name="Cross 93"/>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Biographical History</a:t>
                </a:r>
                <a:endParaRPr lang="en-US" sz="600" b="1" dirty="0">
                  <a:solidFill>
                    <a:schemeClr val="tx1">
                      <a:lumMod val="75000"/>
                      <a:lumOff val="2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22860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86"/>
          <p:cNvGrpSpPr/>
          <p:nvPr/>
        </p:nvGrpSpPr>
        <p:grpSpPr>
          <a:xfrm>
            <a:off x="365760" y="2514600"/>
            <a:ext cx="4663440" cy="594360"/>
            <a:chOff x="274320" y="274320"/>
            <a:chExt cx="4663440" cy="594360"/>
          </a:xfrm>
        </p:grpSpPr>
        <p:grpSp>
          <p:nvGrpSpPr>
            <p:cNvPr id="72" name="Group 12"/>
            <p:cNvGrpSpPr/>
            <p:nvPr/>
          </p:nvGrpSpPr>
          <p:grpSpPr>
            <a:xfrm>
              <a:off x="274320" y="274320"/>
              <a:ext cx="4663440" cy="274320"/>
              <a:chOff x="274320" y="1828800"/>
              <a:chExt cx="4663440" cy="274320"/>
            </a:xfrm>
          </p:grpSpPr>
          <p:grpSp>
            <p:nvGrpSpPr>
              <p:cNvPr id="73" name="Group 76"/>
              <p:cNvGrpSpPr/>
              <p:nvPr/>
            </p:nvGrpSpPr>
            <p:grpSpPr>
              <a:xfrm>
                <a:off x="3474720" y="1828800"/>
                <a:ext cx="1463040" cy="274320"/>
                <a:chOff x="274320" y="2743200"/>
                <a:chExt cx="1463040" cy="274320"/>
              </a:xfrm>
            </p:grpSpPr>
            <p:sp>
              <p:nvSpPr>
                <p:cNvPr id="10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74" name="Group 75"/>
                <p:cNvGrpSpPr/>
                <p:nvPr/>
              </p:nvGrpSpPr>
              <p:grpSpPr>
                <a:xfrm>
                  <a:off x="274320" y="2880360"/>
                  <a:ext cx="1463040" cy="137160"/>
                  <a:chOff x="274320" y="2880360"/>
                  <a:chExt cx="1463040" cy="137160"/>
                </a:xfrm>
              </p:grpSpPr>
              <p:sp>
                <p:nvSpPr>
                  <p:cNvPr id="107" name="Cross 106"/>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274320" y="2880360"/>
                    <a:ext cx="1325880" cy="137160"/>
                    <a:chOff x="274320" y="2880360"/>
                    <a:chExt cx="1325880" cy="137160"/>
                  </a:xfrm>
                </p:grpSpPr>
                <p:sp>
                  <p:nvSpPr>
                    <p:cNvPr id="113" name="Rectangle 2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14"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6" name="Group 88"/>
              <p:cNvGrpSpPr/>
              <p:nvPr/>
            </p:nvGrpSpPr>
            <p:grpSpPr>
              <a:xfrm>
                <a:off x="274320" y="1828800"/>
                <a:ext cx="3063240" cy="274320"/>
                <a:chOff x="274320" y="2743200"/>
                <a:chExt cx="3063240" cy="274320"/>
              </a:xfrm>
            </p:grpSpPr>
            <p:sp>
              <p:nvSpPr>
                <p:cNvPr id="101" name="Rectangle 15"/>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02" name="Rectangle 101"/>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Field</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82" name="Group 34"/>
            <p:cNvGrpSpPr/>
            <p:nvPr/>
          </p:nvGrpSpPr>
          <p:grpSpPr>
            <a:xfrm>
              <a:off x="274320" y="594360"/>
              <a:ext cx="4663440" cy="274320"/>
              <a:chOff x="274320" y="2743200"/>
              <a:chExt cx="4663440" cy="274320"/>
            </a:xfrm>
          </p:grpSpPr>
          <p:grpSp>
            <p:nvGrpSpPr>
              <p:cNvPr id="84" name="Group 17"/>
              <p:cNvGrpSpPr/>
              <p:nvPr/>
            </p:nvGrpSpPr>
            <p:grpSpPr>
              <a:xfrm>
                <a:off x="274320" y="2880360"/>
                <a:ext cx="4663440" cy="137160"/>
                <a:chOff x="411480" y="2880360"/>
                <a:chExt cx="4663440" cy="137160"/>
              </a:xfrm>
            </p:grpSpPr>
            <p:sp>
              <p:nvSpPr>
                <p:cNvPr id="93" name="Rectangle 92"/>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94" name="Cross 93"/>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Biographical History</a:t>
                </a:r>
                <a:endParaRPr lang="en-US" sz="600" b="1" dirty="0">
                  <a:solidFill>
                    <a:schemeClr val="tx1">
                      <a:lumMod val="75000"/>
                      <a:lumOff val="2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p:cNvGrpSpPr/>
          <p:nvPr/>
        </p:nvGrpSpPr>
        <p:grpSpPr>
          <a:xfrm>
            <a:off x="365760" y="2331720"/>
            <a:ext cx="4663440" cy="1600200"/>
            <a:chOff x="274320" y="274320"/>
            <a:chExt cx="4663440" cy="1600200"/>
          </a:xfrm>
        </p:grpSpPr>
        <p:grpSp>
          <p:nvGrpSpPr>
            <p:cNvPr id="88" name="Group 88"/>
            <p:cNvGrpSpPr/>
            <p:nvPr/>
          </p:nvGrpSpPr>
          <p:grpSpPr>
            <a:xfrm>
              <a:off x="274320" y="914400"/>
              <a:ext cx="4663440" cy="457200"/>
              <a:chOff x="274320" y="3108960"/>
              <a:chExt cx="4663440" cy="457200"/>
            </a:xfrm>
          </p:grpSpPr>
          <p:grpSp>
            <p:nvGrpSpPr>
              <p:cNvPr id="131" name="Group 61"/>
              <p:cNvGrpSpPr/>
              <p:nvPr/>
            </p:nvGrpSpPr>
            <p:grpSpPr>
              <a:xfrm>
                <a:off x="274320" y="3108960"/>
                <a:ext cx="4663440" cy="274320"/>
                <a:chOff x="274320" y="2743200"/>
                <a:chExt cx="4663440" cy="274320"/>
              </a:xfrm>
            </p:grpSpPr>
            <p:grpSp>
              <p:nvGrpSpPr>
                <p:cNvPr id="142" name="Group 17"/>
                <p:cNvGrpSpPr/>
                <p:nvPr/>
              </p:nvGrpSpPr>
              <p:grpSpPr>
                <a:xfrm>
                  <a:off x="274320" y="2880360"/>
                  <a:ext cx="4663440" cy="137160"/>
                  <a:chOff x="411480" y="2880360"/>
                  <a:chExt cx="4663440" cy="137160"/>
                </a:xfrm>
              </p:grpSpPr>
              <p:sp>
                <p:nvSpPr>
                  <p:cNvPr id="144" name="Rectangle 15"/>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5" name="Cross 16"/>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 name="Rectangle 14"/>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Address</a:t>
                  </a:r>
                  <a:endParaRPr lang="en-US" sz="600" b="1" dirty="0">
                    <a:solidFill>
                      <a:schemeClr val="tx1">
                        <a:lumMod val="75000"/>
                        <a:lumOff val="25000"/>
                      </a:schemeClr>
                    </a:solidFill>
                    <a:latin typeface="Arial" pitchFamily="34" charset="0"/>
                    <a:cs typeface="Arial" pitchFamily="34" charset="0"/>
                  </a:endParaRPr>
                </a:p>
              </p:txBody>
            </p:sp>
          </p:grpSp>
          <p:grpSp>
            <p:nvGrpSpPr>
              <p:cNvPr id="132" name="Group 87"/>
              <p:cNvGrpSpPr/>
              <p:nvPr/>
            </p:nvGrpSpPr>
            <p:grpSpPr>
              <a:xfrm>
                <a:off x="274320" y="3429000"/>
                <a:ext cx="4526280" cy="137160"/>
                <a:chOff x="274320" y="3794760"/>
                <a:chExt cx="4526280" cy="137160"/>
              </a:xfrm>
            </p:grpSpPr>
            <p:grpSp>
              <p:nvGrpSpPr>
                <p:cNvPr id="133" name="Group 74"/>
                <p:cNvGrpSpPr/>
                <p:nvPr/>
              </p:nvGrpSpPr>
              <p:grpSpPr>
                <a:xfrm>
                  <a:off x="274320" y="3794760"/>
                  <a:ext cx="1325880" cy="137160"/>
                  <a:chOff x="274320" y="2880360"/>
                  <a:chExt cx="1325880" cy="137160"/>
                </a:xfrm>
              </p:grpSpPr>
              <p:sp>
                <p:nvSpPr>
                  <p:cNvPr id="140" name="Rectangle 1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1" name="Isosceles Triangle 12"/>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4" name="Group 74"/>
                <p:cNvGrpSpPr/>
                <p:nvPr/>
              </p:nvGrpSpPr>
              <p:grpSpPr>
                <a:xfrm>
                  <a:off x="1874520" y="3794760"/>
                  <a:ext cx="1325880" cy="137160"/>
                  <a:chOff x="274320" y="2880360"/>
                  <a:chExt cx="1325880" cy="137160"/>
                </a:xfrm>
              </p:grpSpPr>
              <p:sp>
                <p:nvSpPr>
                  <p:cNvPr id="138" name="Rectangle 9"/>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Headquarters</a:t>
                    </a:r>
                    <a:endParaRPr lang="en-US" sz="600" dirty="0">
                      <a:solidFill>
                        <a:schemeClr val="tx1"/>
                      </a:solidFill>
                      <a:latin typeface="Arial" pitchFamily="34" charset="0"/>
                      <a:cs typeface="Arial" pitchFamily="34" charset="0"/>
                    </a:endParaRPr>
                  </a:p>
                </p:txBody>
              </p:sp>
              <p:sp>
                <p:nvSpPr>
                  <p:cNvPr id="139" name="Isosceles Triangle 10"/>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5" name="Group 74"/>
                <p:cNvGrpSpPr/>
                <p:nvPr/>
              </p:nvGrpSpPr>
              <p:grpSpPr>
                <a:xfrm>
                  <a:off x="3474720" y="3794760"/>
                  <a:ext cx="1325880" cy="137160"/>
                  <a:chOff x="274320" y="2880360"/>
                  <a:chExt cx="1325880" cy="137160"/>
                </a:xfrm>
              </p:grpSpPr>
              <p:sp>
                <p:nvSpPr>
                  <p:cNvPr id="136" name="Rectangle 7"/>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Public</a:t>
                    </a:r>
                    <a:endParaRPr lang="en-US" sz="600" dirty="0">
                      <a:solidFill>
                        <a:schemeClr val="tx1"/>
                      </a:solidFill>
                      <a:latin typeface="Arial" pitchFamily="34" charset="0"/>
                      <a:cs typeface="Arial" pitchFamily="34" charset="0"/>
                    </a:endParaRPr>
                  </a:p>
                </p:txBody>
              </p:sp>
              <p:sp>
                <p:nvSpPr>
                  <p:cNvPr id="137" name="Isosceles Triangle 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9" name="Group 112"/>
            <p:cNvGrpSpPr/>
            <p:nvPr/>
          </p:nvGrpSpPr>
          <p:grpSpPr>
            <a:xfrm>
              <a:off x="274320" y="594360"/>
              <a:ext cx="4663440" cy="274320"/>
              <a:chOff x="274320" y="1828800"/>
              <a:chExt cx="4663440" cy="274320"/>
            </a:xfrm>
          </p:grpSpPr>
          <p:grpSp>
            <p:nvGrpSpPr>
              <p:cNvPr id="121" name="Group 76"/>
              <p:cNvGrpSpPr/>
              <p:nvPr/>
            </p:nvGrpSpPr>
            <p:grpSpPr>
              <a:xfrm>
                <a:off x="3474720" y="1828800"/>
                <a:ext cx="1463040" cy="274320"/>
                <a:chOff x="274320" y="2743200"/>
                <a:chExt cx="1463040" cy="274320"/>
              </a:xfrm>
            </p:grpSpPr>
            <p:sp>
              <p:nvSpPr>
                <p:cNvPr id="12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26" name="Group 75"/>
                <p:cNvGrpSpPr/>
                <p:nvPr/>
              </p:nvGrpSpPr>
              <p:grpSpPr>
                <a:xfrm>
                  <a:off x="274320" y="2880360"/>
                  <a:ext cx="1463040" cy="137160"/>
                  <a:chOff x="274320" y="2880360"/>
                  <a:chExt cx="1463040" cy="137160"/>
                </a:xfrm>
              </p:grpSpPr>
              <p:sp>
                <p:nvSpPr>
                  <p:cNvPr id="127" name="Cross 2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8" name="Group 74"/>
                  <p:cNvGrpSpPr/>
                  <p:nvPr/>
                </p:nvGrpSpPr>
                <p:grpSpPr>
                  <a:xfrm>
                    <a:off x="274320" y="2880360"/>
                    <a:ext cx="1325880" cy="137160"/>
                    <a:chOff x="274320" y="2880360"/>
                    <a:chExt cx="1325880" cy="137160"/>
                  </a:xfrm>
                </p:grpSpPr>
                <p:sp>
                  <p:nvSpPr>
                    <p:cNvPr id="129" name="Rectangle 128"/>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0"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22" name="Group 88"/>
              <p:cNvGrpSpPr/>
              <p:nvPr/>
            </p:nvGrpSpPr>
            <p:grpSpPr>
              <a:xfrm>
                <a:off x="274320" y="1828800"/>
                <a:ext cx="3063240" cy="274320"/>
                <a:chOff x="274320" y="2743200"/>
                <a:chExt cx="3063240" cy="274320"/>
              </a:xfrm>
            </p:grpSpPr>
            <p:sp>
              <p:nvSpPr>
                <p:cNvPr id="123" name="Rectangle 20"/>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24" name="Rectangle 123"/>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Language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0" name="Group 45"/>
            <p:cNvGrpSpPr/>
            <p:nvPr/>
          </p:nvGrpSpPr>
          <p:grpSpPr>
            <a:xfrm>
              <a:off x="274320" y="1417320"/>
              <a:ext cx="4663440" cy="457200"/>
              <a:chOff x="274320" y="3291840"/>
              <a:chExt cx="4663440" cy="457200"/>
            </a:xfrm>
          </p:grpSpPr>
          <p:grpSp>
            <p:nvGrpSpPr>
              <p:cNvPr id="105" name="Group 61"/>
              <p:cNvGrpSpPr/>
              <p:nvPr/>
            </p:nvGrpSpPr>
            <p:grpSpPr>
              <a:xfrm>
                <a:off x="274320" y="3291840"/>
                <a:ext cx="4663440" cy="274320"/>
                <a:chOff x="274320" y="2743200"/>
                <a:chExt cx="4663440" cy="274320"/>
              </a:xfrm>
            </p:grpSpPr>
            <p:grpSp>
              <p:nvGrpSpPr>
                <p:cNvPr id="117" name="Group 17"/>
                <p:cNvGrpSpPr/>
                <p:nvPr/>
              </p:nvGrpSpPr>
              <p:grpSpPr>
                <a:xfrm>
                  <a:off x="274320" y="2880360"/>
                  <a:ext cx="4663440" cy="137160"/>
                  <a:chOff x="411480" y="2880360"/>
                  <a:chExt cx="4663440" cy="137160"/>
                </a:xfrm>
              </p:grpSpPr>
              <p:sp>
                <p:nvSpPr>
                  <p:cNvPr id="119" name="Rectangle 118"/>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20" name="Cross 119"/>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Rectangle 117"/>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Place Associated with Corporate Body</a:t>
                  </a:r>
                  <a:endParaRPr lang="en-US" sz="600" b="1" dirty="0">
                    <a:solidFill>
                      <a:schemeClr val="tx1">
                        <a:lumMod val="75000"/>
                        <a:lumOff val="25000"/>
                      </a:schemeClr>
                    </a:solidFill>
                    <a:latin typeface="Arial" pitchFamily="34" charset="0"/>
                    <a:cs typeface="Arial" pitchFamily="34" charset="0"/>
                  </a:endParaRPr>
                </a:p>
              </p:txBody>
            </p:sp>
          </p:grpSp>
          <p:grpSp>
            <p:nvGrpSpPr>
              <p:cNvPr id="106" name="Group 44"/>
              <p:cNvGrpSpPr/>
              <p:nvPr/>
            </p:nvGrpSpPr>
            <p:grpSpPr>
              <a:xfrm>
                <a:off x="274320" y="3611880"/>
                <a:ext cx="2926080" cy="137160"/>
                <a:chOff x="274320" y="3611880"/>
                <a:chExt cx="2926080" cy="137160"/>
              </a:xfrm>
            </p:grpSpPr>
            <p:grpSp>
              <p:nvGrpSpPr>
                <p:cNvPr id="107" name="Group 74"/>
                <p:cNvGrpSpPr/>
                <p:nvPr/>
              </p:nvGrpSpPr>
              <p:grpSpPr>
                <a:xfrm>
                  <a:off x="274320" y="3611880"/>
                  <a:ext cx="1325880" cy="137160"/>
                  <a:chOff x="274320" y="2880360"/>
                  <a:chExt cx="1325880" cy="137160"/>
                </a:xfrm>
              </p:grpSpPr>
              <p:sp>
                <p:nvSpPr>
                  <p:cNvPr id="115" name="Rectangle 11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16" name="Isosceles Triangle 115"/>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2" name="Group 74"/>
                <p:cNvGrpSpPr/>
                <p:nvPr/>
              </p:nvGrpSpPr>
              <p:grpSpPr>
                <a:xfrm>
                  <a:off x="1874520" y="3611880"/>
                  <a:ext cx="1325880" cy="137160"/>
                  <a:chOff x="274320" y="2880360"/>
                  <a:chExt cx="1325880" cy="137160"/>
                </a:xfrm>
              </p:grpSpPr>
              <p:sp>
                <p:nvSpPr>
                  <p:cNvPr id="113" name="Rectangle 112"/>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City</a:t>
                    </a:r>
                    <a:endParaRPr lang="en-US" sz="600" dirty="0">
                      <a:solidFill>
                        <a:schemeClr val="tx1"/>
                      </a:solidFill>
                      <a:latin typeface="Arial" pitchFamily="34" charset="0"/>
                      <a:cs typeface="Arial" pitchFamily="34" charset="0"/>
                    </a:endParaRPr>
                  </a:p>
                </p:txBody>
              </p:sp>
              <p:sp>
                <p:nvSpPr>
                  <p:cNvPr id="114" name="Isosceles Triangle 113"/>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1" name="Group 63"/>
            <p:cNvGrpSpPr/>
            <p:nvPr/>
          </p:nvGrpSpPr>
          <p:grpSpPr>
            <a:xfrm>
              <a:off x="274320" y="274320"/>
              <a:ext cx="3063240" cy="274320"/>
              <a:chOff x="274320" y="274320"/>
              <a:chExt cx="3063240" cy="274320"/>
            </a:xfrm>
          </p:grpSpPr>
          <p:grpSp>
            <p:nvGrpSpPr>
              <p:cNvPr id="93" name="Group 26"/>
              <p:cNvGrpSpPr/>
              <p:nvPr/>
            </p:nvGrpSpPr>
            <p:grpSpPr>
              <a:xfrm>
                <a:off x="274320" y="274320"/>
                <a:ext cx="1463040" cy="274320"/>
                <a:chOff x="274320" y="2743200"/>
                <a:chExt cx="1463040" cy="274320"/>
              </a:xfrm>
            </p:grpSpPr>
            <p:sp>
              <p:nvSpPr>
                <p:cNvPr id="101" name="Rectangle 100"/>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02" name="Rectangle 101"/>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Creation Date</a:t>
                  </a:r>
                  <a:endParaRPr lang="en-US" sz="600" b="1" dirty="0">
                    <a:solidFill>
                      <a:schemeClr val="tx1">
                        <a:lumMod val="75000"/>
                        <a:lumOff val="25000"/>
                      </a:schemeClr>
                    </a:solidFill>
                    <a:latin typeface="Arial" pitchFamily="34" charset="0"/>
                    <a:cs typeface="Arial" pitchFamily="34" charset="0"/>
                  </a:endParaRPr>
                </a:p>
              </p:txBody>
            </p:sp>
          </p:grpSp>
          <p:grpSp>
            <p:nvGrpSpPr>
              <p:cNvPr id="94" name="Group 26"/>
              <p:cNvGrpSpPr/>
              <p:nvPr/>
            </p:nvGrpSpPr>
            <p:grpSpPr>
              <a:xfrm>
                <a:off x="1874520" y="274320"/>
                <a:ext cx="1463040" cy="274320"/>
                <a:chOff x="274320" y="2743200"/>
                <a:chExt cx="1463040" cy="274320"/>
              </a:xfrm>
            </p:grpSpPr>
            <p:sp>
              <p:nvSpPr>
                <p:cNvPr id="95" name="Rectangle 9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00" name="Rectangle 99"/>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Dissolution Date</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pPr>
              <a:tabLst>
                <a:tab pos="228600" algn="l"/>
                <a:tab pos="457200" algn="l"/>
                <a:tab pos="685800" algn="l"/>
                <a:tab pos="914400" algn="l"/>
                <a:tab pos="1143000" algn="l"/>
              </a:tabLst>
              <a:defRPr/>
            </a:pPr>
            <a:r>
              <a:rPr lang="en-US" sz="1200" b="1" dirty="0" smtClean="0"/>
              <a:t/>
            </a:r>
            <a:br>
              <a:rPr lang="en-US" sz="1200" b="1" dirty="0" smtClean="0"/>
            </a:br>
            <a:r>
              <a:rPr lang="en-US" sz="1200" b="1" dirty="0" smtClean="0"/>
              <a:t>Cataloging a musical group (e.g. The Beatles)</a:t>
            </a:r>
          </a:p>
        </p:txBody>
      </p:sp>
      <p:sp>
        <p:nvSpPr>
          <p:cNvPr id="5" name="Text Placeholder 4"/>
          <p:cNvSpPr>
            <a:spLocks noGrp="1"/>
          </p:cNvSpPr>
          <p:nvPr>
            <p:ph type="body" idx="1"/>
          </p:nvPr>
        </p:nvSpPr>
        <p:spPr>
          <a:xfrm>
            <a:off x="685800" y="1587500"/>
            <a:ext cx="7772400" cy="914400"/>
          </a:xfrm>
        </p:spPr>
        <p:txBody>
          <a:bodyPr/>
          <a:lstStyle/>
          <a:p>
            <a:pPr>
              <a:defRPr/>
            </a:pPr>
            <a:r>
              <a:rPr lang="en-US" sz="1000" dirty="0" smtClean="0"/>
              <a:t>V/FRBR-CT | Design Sketches : #14</a:t>
            </a:r>
            <a:r>
              <a:rPr lang="en-US" dirty="0" smtClean="0"/>
              <a:t/>
            </a:r>
            <a:br>
              <a:rPr lang="en-US" dirty="0" smtClean="0"/>
            </a:br>
            <a:r>
              <a:rPr lang="en-US" dirty="0" smtClean="0"/>
              <a:t>UI/X Design Examples – The Beatles/Rubber Soul</a:t>
            </a:r>
            <a:endParaRPr lang="en-US" dirty="0"/>
          </a:p>
        </p:txBody>
      </p:sp>
      <p:sp>
        <p:nvSpPr>
          <p:cNvPr id="4" name="Rectangle 3"/>
          <p:cNvSpPr/>
          <p:nvPr/>
        </p:nvSpPr>
        <p:spPr>
          <a:xfrm rot="21480000">
            <a:off x="1005840" y="3111523"/>
            <a:ext cx="7132320" cy="2834640"/>
          </a:xfrm>
          <a:prstGeom prst="rect">
            <a:avLst/>
          </a:prstGeom>
          <a:solidFill>
            <a:schemeClr val="bg2"/>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b="1" dirty="0" smtClean="0">
                <a:solidFill>
                  <a:schemeClr val="tx1"/>
                </a:solidFill>
                <a:latin typeface="Segoe Print" pitchFamily="2" charset="0"/>
                <a:cs typeface="Handwriting - Dakota"/>
              </a:rPr>
              <a:t>These slides illustrate the following design ideas : </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r>
              <a:rPr lang="en-US" sz="1000" dirty="0" smtClean="0">
                <a:solidFill>
                  <a:schemeClr val="tx1"/>
                </a:solidFill>
                <a:latin typeface="Segoe Print" pitchFamily="2" charset="0"/>
                <a:cs typeface="Handwriting - Dakota"/>
              </a:rPr>
              <a:t>Creating &amp; cataloging a GROUP contributor (i.e., The Beatles)</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r>
              <a:rPr lang="en-US" sz="1000" dirty="0" smtClean="0">
                <a:solidFill>
                  <a:schemeClr val="tx1"/>
                </a:solidFill>
                <a:latin typeface="Segoe Print" pitchFamily="2" charset="0"/>
                <a:cs typeface="Handwriting - Dakota"/>
              </a:rPr>
              <a:t>What the ability to link contributing members to a group might look like</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86"/>
          <p:cNvGrpSpPr/>
          <p:nvPr/>
        </p:nvGrpSpPr>
        <p:grpSpPr>
          <a:xfrm>
            <a:off x="365760" y="2331720"/>
            <a:ext cx="4663440" cy="1600200"/>
            <a:chOff x="274320" y="274320"/>
            <a:chExt cx="4663440" cy="1600200"/>
          </a:xfrm>
        </p:grpSpPr>
        <p:grpSp>
          <p:nvGrpSpPr>
            <p:cNvPr id="72" name="Group 88"/>
            <p:cNvGrpSpPr/>
            <p:nvPr/>
          </p:nvGrpSpPr>
          <p:grpSpPr>
            <a:xfrm>
              <a:off x="274320" y="914400"/>
              <a:ext cx="4663440" cy="457200"/>
              <a:chOff x="274320" y="3108960"/>
              <a:chExt cx="4663440" cy="457200"/>
            </a:xfrm>
          </p:grpSpPr>
          <p:grpSp>
            <p:nvGrpSpPr>
              <p:cNvPr id="73" name="Group 61"/>
              <p:cNvGrpSpPr/>
              <p:nvPr/>
            </p:nvGrpSpPr>
            <p:grpSpPr>
              <a:xfrm>
                <a:off x="274320" y="3108960"/>
                <a:ext cx="4663440" cy="274320"/>
                <a:chOff x="274320" y="2743200"/>
                <a:chExt cx="4663440" cy="274320"/>
              </a:xfrm>
            </p:grpSpPr>
            <p:grpSp>
              <p:nvGrpSpPr>
                <p:cNvPr id="74" name="Group 17"/>
                <p:cNvGrpSpPr/>
                <p:nvPr/>
              </p:nvGrpSpPr>
              <p:grpSpPr>
                <a:xfrm>
                  <a:off x="274320" y="2880360"/>
                  <a:ext cx="4663440" cy="137160"/>
                  <a:chOff x="411480" y="2880360"/>
                  <a:chExt cx="4663440" cy="137160"/>
                </a:xfrm>
              </p:grpSpPr>
              <p:sp>
                <p:nvSpPr>
                  <p:cNvPr id="144" name="Rectangle 15"/>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5" name="Cross 16"/>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 name="Rectangle 14"/>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Address</a:t>
                  </a:r>
                  <a:endParaRPr lang="en-US" sz="600" b="1" dirty="0">
                    <a:solidFill>
                      <a:schemeClr val="tx1">
                        <a:lumMod val="75000"/>
                        <a:lumOff val="25000"/>
                      </a:schemeClr>
                    </a:solidFill>
                    <a:latin typeface="Arial" pitchFamily="34" charset="0"/>
                    <a:cs typeface="Arial" pitchFamily="34" charset="0"/>
                  </a:endParaRPr>
                </a:p>
              </p:txBody>
            </p:sp>
          </p:grpSp>
          <p:grpSp>
            <p:nvGrpSpPr>
              <p:cNvPr id="75" name="Group 87"/>
              <p:cNvGrpSpPr/>
              <p:nvPr/>
            </p:nvGrpSpPr>
            <p:grpSpPr>
              <a:xfrm>
                <a:off x="274320" y="3429000"/>
                <a:ext cx="4526280" cy="137160"/>
                <a:chOff x="274320" y="3794760"/>
                <a:chExt cx="4526280" cy="137160"/>
              </a:xfrm>
            </p:grpSpPr>
            <p:grpSp>
              <p:nvGrpSpPr>
                <p:cNvPr id="76" name="Group 74"/>
                <p:cNvGrpSpPr/>
                <p:nvPr/>
              </p:nvGrpSpPr>
              <p:grpSpPr>
                <a:xfrm>
                  <a:off x="274320" y="3794760"/>
                  <a:ext cx="1325880" cy="137160"/>
                  <a:chOff x="274320" y="2880360"/>
                  <a:chExt cx="1325880" cy="137160"/>
                </a:xfrm>
              </p:grpSpPr>
              <p:sp>
                <p:nvSpPr>
                  <p:cNvPr id="140" name="Rectangle 1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1" name="Isosceles Triangle 12"/>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74"/>
                <p:cNvGrpSpPr/>
                <p:nvPr/>
              </p:nvGrpSpPr>
              <p:grpSpPr>
                <a:xfrm>
                  <a:off x="1874520" y="3794760"/>
                  <a:ext cx="1325880" cy="137160"/>
                  <a:chOff x="274320" y="2880360"/>
                  <a:chExt cx="1325880" cy="137160"/>
                </a:xfrm>
              </p:grpSpPr>
              <p:sp>
                <p:nvSpPr>
                  <p:cNvPr id="138" name="Rectangle 9"/>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Headquarters</a:t>
                    </a:r>
                    <a:endParaRPr lang="en-US" sz="600" dirty="0">
                      <a:solidFill>
                        <a:schemeClr val="tx1"/>
                      </a:solidFill>
                      <a:latin typeface="Arial" pitchFamily="34" charset="0"/>
                      <a:cs typeface="Arial" pitchFamily="34" charset="0"/>
                    </a:endParaRPr>
                  </a:p>
                </p:txBody>
              </p:sp>
              <p:sp>
                <p:nvSpPr>
                  <p:cNvPr id="139" name="Isosceles Triangle 10"/>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74"/>
                <p:cNvGrpSpPr/>
                <p:nvPr/>
              </p:nvGrpSpPr>
              <p:grpSpPr>
                <a:xfrm>
                  <a:off x="3474720" y="3794760"/>
                  <a:ext cx="1325880" cy="137160"/>
                  <a:chOff x="274320" y="2880360"/>
                  <a:chExt cx="1325880" cy="137160"/>
                </a:xfrm>
              </p:grpSpPr>
              <p:sp>
                <p:nvSpPr>
                  <p:cNvPr id="136" name="Rectangle 7"/>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Public</a:t>
                    </a:r>
                    <a:endParaRPr lang="en-US" sz="600" dirty="0">
                      <a:solidFill>
                        <a:schemeClr val="tx1"/>
                      </a:solidFill>
                      <a:latin typeface="Arial" pitchFamily="34" charset="0"/>
                      <a:cs typeface="Arial" pitchFamily="34" charset="0"/>
                    </a:endParaRPr>
                  </a:p>
                </p:txBody>
              </p:sp>
              <p:sp>
                <p:nvSpPr>
                  <p:cNvPr id="137" name="Isosceles Triangle 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7" name="Group 112"/>
            <p:cNvGrpSpPr/>
            <p:nvPr/>
          </p:nvGrpSpPr>
          <p:grpSpPr>
            <a:xfrm>
              <a:off x="274320" y="594360"/>
              <a:ext cx="4663440" cy="274320"/>
              <a:chOff x="274320" y="1828800"/>
              <a:chExt cx="4663440" cy="274320"/>
            </a:xfrm>
          </p:grpSpPr>
          <p:grpSp>
            <p:nvGrpSpPr>
              <p:cNvPr id="88" name="Group 76"/>
              <p:cNvGrpSpPr/>
              <p:nvPr/>
            </p:nvGrpSpPr>
            <p:grpSpPr>
              <a:xfrm>
                <a:off x="3474720" y="1828800"/>
                <a:ext cx="1463040" cy="274320"/>
                <a:chOff x="274320" y="2743200"/>
                <a:chExt cx="1463040" cy="274320"/>
              </a:xfrm>
            </p:grpSpPr>
            <p:sp>
              <p:nvSpPr>
                <p:cNvPr id="12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9" name="Group 75"/>
                <p:cNvGrpSpPr/>
                <p:nvPr/>
              </p:nvGrpSpPr>
              <p:grpSpPr>
                <a:xfrm>
                  <a:off x="274320" y="2880360"/>
                  <a:ext cx="1463040" cy="137160"/>
                  <a:chOff x="274320" y="2880360"/>
                  <a:chExt cx="1463040" cy="137160"/>
                </a:xfrm>
              </p:grpSpPr>
              <p:sp>
                <p:nvSpPr>
                  <p:cNvPr id="127" name="Cross 2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74"/>
                  <p:cNvGrpSpPr/>
                  <p:nvPr/>
                </p:nvGrpSpPr>
                <p:grpSpPr>
                  <a:xfrm>
                    <a:off x="274320" y="2880360"/>
                    <a:ext cx="1325880" cy="137160"/>
                    <a:chOff x="274320" y="2880360"/>
                    <a:chExt cx="1325880" cy="137160"/>
                  </a:xfrm>
                </p:grpSpPr>
                <p:sp>
                  <p:nvSpPr>
                    <p:cNvPr id="129" name="Rectangle 128"/>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0"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1" name="Group 88"/>
              <p:cNvGrpSpPr/>
              <p:nvPr/>
            </p:nvGrpSpPr>
            <p:grpSpPr>
              <a:xfrm>
                <a:off x="274320" y="1828800"/>
                <a:ext cx="3063240" cy="274320"/>
                <a:chOff x="274320" y="2743200"/>
                <a:chExt cx="3063240" cy="274320"/>
              </a:xfrm>
            </p:grpSpPr>
            <p:sp>
              <p:nvSpPr>
                <p:cNvPr id="123" name="Rectangle 20"/>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English</a:t>
                  </a:r>
                  <a:endParaRPr lang="en-US" sz="600" dirty="0">
                    <a:solidFill>
                      <a:schemeClr val="tx1"/>
                    </a:solidFill>
                    <a:latin typeface="Arial" pitchFamily="34" charset="0"/>
                    <a:cs typeface="Arial" pitchFamily="34" charset="0"/>
                  </a:endParaRPr>
                </a:p>
              </p:txBody>
            </p:sp>
            <p:sp>
              <p:nvSpPr>
                <p:cNvPr id="124" name="Rectangle 123"/>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Language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3" name="Group 45"/>
            <p:cNvGrpSpPr/>
            <p:nvPr/>
          </p:nvGrpSpPr>
          <p:grpSpPr>
            <a:xfrm>
              <a:off x="274320" y="1417320"/>
              <a:ext cx="4663440" cy="457200"/>
              <a:chOff x="274320" y="3291840"/>
              <a:chExt cx="4663440" cy="457200"/>
            </a:xfrm>
          </p:grpSpPr>
          <p:grpSp>
            <p:nvGrpSpPr>
              <p:cNvPr id="94" name="Group 61"/>
              <p:cNvGrpSpPr/>
              <p:nvPr/>
            </p:nvGrpSpPr>
            <p:grpSpPr>
              <a:xfrm>
                <a:off x="274320" y="3291840"/>
                <a:ext cx="4663440" cy="274320"/>
                <a:chOff x="274320" y="2743200"/>
                <a:chExt cx="4663440" cy="274320"/>
              </a:xfrm>
            </p:grpSpPr>
            <p:grpSp>
              <p:nvGrpSpPr>
                <p:cNvPr id="103" name="Group 17"/>
                <p:cNvGrpSpPr/>
                <p:nvPr/>
              </p:nvGrpSpPr>
              <p:grpSpPr>
                <a:xfrm>
                  <a:off x="274320" y="2880360"/>
                  <a:ext cx="4663440" cy="137160"/>
                  <a:chOff x="411480" y="2880360"/>
                  <a:chExt cx="4663440" cy="137160"/>
                </a:xfrm>
              </p:grpSpPr>
              <p:sp>
                <p:nvSpPr>
                  <p:cNvPr id="119" name="Rectangle 118"/>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20" name="Cross 119"/>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Rectangle 117"/>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Place Associated with Corporate Body</a:t>
                  </a:r>
                  <a:endParaRPr lang="en-US" sz="600" b="1" dirty="0">
                    <a:solidFill>
                      <a:schemeClr val="tx1">
                        <a:lumMod val="75000"/>
                        <a:lumOff val="25000"/>
                      </a:schemeClr>
                    </a:solidFill>
                    <a:latin typeface="Arial" pitchFamily="34" charset="0"/>
                    <a:cs typeface="Arial" pitchFamily="34" charset="0"/>
                  </a:endParaRPr>
                </a:p>
              </p:txBody>
            </p:sp>
          </p:grpSp>
          <p:grpSp>
            <p:nvGrpSpPr>
              <p:cNvPr id="104" name="Group 44"/>
              <p:cNvGrpSpPr/>
              <p:nvPr/>
            </p:nvGrpSpPr>
            <p:grpSpPr>
              <a:xfrm>
                <a:off x="274320" y="3611880"/>
                <a:ext cx="2926080" cy="137160"/>
                <a:chOff x="274320" y="3611880"/>
                <a:chExt cx="2926080" cy="137160"/>
              </a:xfrm>
            </p:grpSpPr>
            <p:grpSp>
              <p:nvGrpSpPr>
                <p:cNvPr id="105" name="Group 74"/>
                <p:cNvGrpSpPr/>
                <p:nvPr/>
              </p:nvGrpSpPr>
              <p:grpSpPr>
                <a:xfrm>
                  <a:off x="274320" y="3611880"/>
                  <a:ext cx="1325880" cy="137160"/>
                  <a:chOff x="274320" y="2880360"/>
                  <a:chExt cx="1325880" cy="137160"/>
                </a:xfrm>
              </p:grpSpPr>
              <p:sp>
                <p:nvSpPr>
                  <p:cNvPr id="115" name="Rectangle 11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16" name="Isosceles Triangle 115"/>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74"/>
                <p:cNvGrpSpPr/>
                <p:nvPr/>
              </p:nvGrpSpPr>
              <p:grpSpPr>
                <a:xfrm>
                  <a:off x="1874520" y="3611880"/>
                  <a:ext cx="1325880" cy="137160"/>
                  <a:chOff x="274320" y="2880360"/>
                  <a:chExt cx="1325880" cy="137160"/>
                </a:xfrm>
              </p:grpSpPr>
              <p:sp>
                <p:nvSpPr>
                  <p:cNvPr id="113" name="Rectangle 112"/>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City</a:t>
                    </a:r>
                    <a:endParaRPr lang="en-US" sz="600" dirty="0">
                      <a:solidFill>
                        <a:schemeClr val="tx1"/>
                      </a:solidFill>
                      <a:latin typeface="Arial" pitchFamily="34" charset="0"/>
                      <a:cs typeface="Arial" pitchFamily="34" charset="0"/>
                    </a:endParaRPr>
                  </a:p>
                </p:txBody>
              </p:sp>
              <p:sp>
                <p:nvSpPr>
                  <p:cNvPr id="114" name="Isosceles Triangle 113"/>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7" name="Group 63"/>
            <p:cNvGrpSpPr/>
            <p:nvPr/>
          </p:nvGrpSpPr>
          <p:grpSpPr>
            <a:xfrm>
              <a:off x="274320" y="274320"/>
              <a:ext cx="3063240" cy="274320"/>
              <a:chOff x="274320" y="274320"/>
              <a:chExt cx="3063240" cy="274320"/>
            </a:xfrm>
          </p:grpSpPr>
          <p:grpSp>
            <p:nvGrpSpPr>
              <p:cNvPr id="112" name="Group 26"/>
              <p:cNvGrpSpPr/>
              <p:nvPr/>
            </p:nvGrpSpPr>
            <p:grpSpPr>
              <a:xfrm>
                <a:off x="274320" y="274320"/>
                <a:ext cx="1463040" cy="274320"/>
                <a:chOff x="274320" y="2743200"/>
                <a:chExt cx="1463040" cy="274320"/>
              </a:xfrm>
            </p:grpSpPr>
            <p:sp>
              <p:nvSpPr>
                <p:cNvPr id="101" name="Rectangle 100"/>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1960</a:t>
                  </a:r>
                  <a:endParaRPr lang="en-US" sz="600" dirty="0">
                    <a:solidFill>
                      <a:schemeClr val="tx1"/>
                    </a:solidFill>
                    <a:latin typeface="Arial" pitchFamily="34" charset="0"/>
                    <a:cs typeface="Arial" pitchFamily="34" charset="0"/>
                  </a:endParaRPr>
                </a:p>
              </p:txBody>
            </p:sp>
            <p:sp>
              <p:nvSpPr>
                <p:cNvPr id="102" name="Rectangle 101"/>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Creation Date</a:t>
                  </a:r>
                  <a:endParaRPr lang="en-US" sz="600" b="1" dirty="0">
                    <a:solidFill>
                      <a:schemeClr val="tx1">
                        <a:lumMod val="75000"/>
                        <a:lumOff val="25000"/>
                      </a:schemeClr>
                    </a:solidFill>
                    <a:latin typeface="Arial" pitchFamily="34" charset="0"/>
                    <a:cs typeface="Arial" pitchFamily="34" charset="0"/>
                  </a:endParaRPr>
                </a:p>
              </p:txBody>
            </p:sp>
          </p:grpSp>
          <p:grpSp>
            <p:nvGrpSpPr>
              <p:cNvPr id="117" name="Group 26"/>
              <p:cNvGrpSpPr/>
              <p:nvPr/>
            </p:nvGrpSpPr>
            <p:grpSpPr>
              <a:xfrm>
                <a:off x="1874520" y="274320"/>
                <a:ext cx="1463040" cy="274320"/>
                <a:chOff x="274320" y="2743200"/>
                <a:chExt cx="1463040" cy="274320"/>
              </a:xfrm>
            </p:grpSpPr>
            <p:sp>
              <p:nvSpPr>
                <p:cNvPr id="95" name="Rectangle 9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1970</a:t>
                  </a:r>
                  <a:endParaRPr lang="en-US" sz="600" dirty="0">
                    <a:solidFill>
                      <a:schemeClr val="tx1"/>
                    </a:solidFill>
                    <a:latin typeface="Arial" pitchFamily="34" charset="0"/>
                    <a:cs typeface="Arial" pitchFamily="34" charset="0"/>
                  </a:endParaRPr>
                </a:p>
              </p:txBody>
            </p:sp>
            <p:sp>
              <p:nvSpPr>
                <p:cNvPr id="100" name="Rectangle 99"/>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Dissolution Date</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86"/>
          <p:cNvGrpSpPr/>
          <p:nvPr/>
        </p:nvGrpSpPr>
        <p:grpSpPr>
          <a:xfrm>
            <a:off x="365760" y="2331720"/>
            <a:ext cx="4663440" cy="1600200"/>
            <a:chOff x="274320" y="274320"/>
            <a:chExt cx="4663440" cy="1600200"/>
          </a:xfrm>
        </p:grpSpPr>
        <p:grpSp>
          <p:nvGrpSpPr>
            <p:cNvPr id="72" name="Group 88"/>
            <p:cNvGrpSpPr/>
            <p:nvPr/>
          </p:nvGrpSpPr>
          <p:grpSpPr>
            <a:xfrm>
              <a:off x="274320" y="914400"/>
              <a:ext cx="4663440" cy="457200"/>
              <a:chOff x="274320" y="3108960"/>
              <a:chExt cx="4663440" cy="457200"/>
            </a:xfrm>
          </p:grpSpPr>
          <p:grpSp>
            <p:nvGrpSpPr>
              <p:cNvPr id="73" name="Group 61"/>
              <p:cNvGrpSpPr/>
              <p:nvPr/>
            </p:nvGrpSpPr>
            <p:grpSpPr>
              <a:xfrm>
                <a:off x="274320" y="3108960"/>
                <a:ext cx="4663440" cy="274320"/>
                <a:chOff x="274320" y="2743200"/>
                <a:chExt cx="4663440" cy="274320"/>
              </a:xfrm>
            </p:grpSpPr>
            <p:grpSp>
              <p:nvGrpSpPr>
                <p:cNvPr id="74" name="Group 17"/>
                <p:cNvGrpSpPr/>
                <p:nvPr/>
              </p:nvGrpSpPr>
              <p:grpSpPr>
                <a:xfrm>
                  <a:off x="274320" y="2880360"/>
                  <a:ext cx="4663440" cy="137160"/>
                  <a:chOff x="411480" y="2880360"/>
                  <a:chExt cx="4663440" cy="137160"/>
                </a:xfrm>
              </p:grpSpPr>
              <p:sp>
                <p:nvSpPr>
                  <p:cNvPr id="144" name="Rectangle 15"/>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5" name="Cross 16"/>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 name="Rectangle 14"/>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Address</a:t>
                  </a:r>
                  <a:endParaRPr lang="en-US" sz="600" b="1" dirty="0">
                    <a:solidFill>
                      <a:schemeClr val="tx1">
                        <a:lumMod val="75000"/>
                        <a:lumOff val="25000"/>
                      </a:schemeClr>
                    </a:solidFill>
                    <a:latin typeface="Arial" pitchFamily="34" charset="0"/>
                    <a:cs typeface="Arial" pitchFamily="34" charset="0"/>
                  </a:endParaRPr>
                </a:p>
              </p:txBody>
            </p:sp>
          </p:grpSp>
          <p:grpSp>
            <p:nvGrpSpPr>
              <p:cNvPr id="75" name="Group 87"/>
              <p:cNvGrpSpPr/>
              <p:nvPr/>
            </p:nvGrpSpPr>
            <p:grpSpPr>
              <a:xfrm>
                <a:off x="274320" y="3429000"/>
                <a:ext cx="4526280" cy="137160"/>
                <a:chOff x="274320" y="3794760"/>
                <a:chExt cx="4526280" cy="137160"/>
              </a:xfrm>
            </p:grpSpPr>
            <p:grpSp>
              <p:nvGrpSpPr>
                <p:cNvPr id="76" name="Group 74"/>
                <p:cNvGrpSpPr/>
                <p:nvPr/>
              </p:nvGrpSpPr>
              <p:grpSpPr>
                <a:xfrm>
                  <a:off x="274320" y="3794760"/>
                  <a:ext cx="1325880" cy="137160"/>
                  <a:chOff x="274320" y="2880360"/>
                  <a:chExt cx="1325880" cy="137160"/>
                </a:xfrm>
              </p:grpSpPr>
              <p:sp>
                <p:nvSpPr>
                  <p:cNvPr id="140" name="Rectangle 1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1" name="Isosceles Triangle 12"/>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74"/>
                <p:cNvGrpSpPr/>
                <p:nvPr/>
              </p:nvGrpSpPr>
              <p:grpSpPr>
                <a:xfrm>
                  <a:off x="1874520" y="3794760"/>
                  <a:ext cx="1325880" cy="137160"/>
                  <a:chOff x="274320" y="2880360"/>
                  <a:chExt cx="1325880" cy="137160"/>
                </a:xfrm>
              </p:grpSpPr>
              <p:sp>
                <p:nvSpPr>
                  <p:cNvPr id="138" name="Rectangle 9"/>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Headquarters</a:t>
                    </a:r>
                    <a:endParaRPr lang="en-US" sz="600" dirty="0">
                      <a:solidFill>
                        <a:schemeClr val="tx1"/>
                      </a:solidFill>
                      <a:latin typeface="Arial" pitchFamily="34" charset="0"/>
                      <a:cs typeface="Arial" pitchFamily="34" charset="0"/>
                    </a:endParaRPr>
                  </a:p>
                </p:txBody>
              </p:sp>
              <p:sp>
                <p:nvSpPr>
                  <p:cNvPr id="139" name="Isosceles Triangle 10"/>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74"/>
                <p:cNvGrpSpPr/>
                <p:nvPr/>
              </p:nvGrpSpPr>
              <p:grpSpPr>
                <a:xfrm>
                  <a:off x="3474720" y="3794760"/>
                  <a:ext cx="1325880" cy="137160"/>
                  <a:chOff x="274320" y="2880360"/>
                  <a:chExt cx="1325880" cy="137160"/>
                </a:xfrm>
              </p:grpSpPr>
              <p:sp>
                <p:nvSpPr>
                  <p:cNvPr id="136" name="Rectangle 7"/>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Public</a:t>
                    </a:r>
                    <a:endParaRPr lang="en-US" sz="600" dirty="0">
                      <a:solidFill>
                        <a:schemeClr val="tx1"/>
                      </a:solidFill>
                      <a:latin typeface="Arial" pitchFamily="34" charset="0"/>
                      <a:cs typeface="Arial" pitchFamily="34" charset="0"/>
                    </a:endParaRPr>
                  </a:p>
                </p:txBody>
              </p:sp>
              <p:sp>
                <p:nvSpPr>
                  <p:cNvPr id="137" name="Isosceles Triangle 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7" name="Group 112"/>
            <p:cNvGrpSpPr/>
            <p:nvPr/>
          </p:nvGrpSpPr>
          <p:grpSpPr>
            <a:xfrm>
              <a:off x="274320" y="594360"/>
              <a:ext cx="4663440" cy="274320"/>
              <a:chOff x="274320" y="1828800"/>
              <a:chExt cx="4663440" cy="274320"/>
            </a:xfrm>
          </p:grpSpPr>
          <p:grpSp>
            <p:nvGrpSpPr>
              <p:cNvPr id="88" name="Group 76"/>
              <p:cNvGrpSpPr/>
              <p:nvPr/>
            </p:nvGrpSpPr>
            <p:grpSpPr>
              <a:xfrm>
                <a:off x="3474720" y="1828800"/>
                <a:ext cx="1463040" cy="274320"/>
                <a:chOff x="274320" y="2743200"/>
                <a:chExt cx="1463040" cy="274320"/>
              </a:xfrm>
            </p:grpSpPr>
            <p:sp>
              <p:nvSpPr>
                <p:cNvPr id="12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9" name="Group 75"/>
                <p:cNvGrpSpPr/>
                <p:nvPr/>
              </p:nvGrpSpPr>
              <p:grpSpPr>
                <a:xfrm>
                  <a:off x="274320" y="2880360"/>
                  <a:ext cx="1463040" cy="137160"/>
                  <a:chOff x="274320" y="2880360"/>
                  <a:chExt cx="1463040" cy="137160"/>
                </a:xfrm>
              </p:grpSpPr>
              <p:sp>
                <p:nvSpPr>
                  <p:cNvPr id="127" name="Cross 2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74"/>
                  <p:cNvGrpSpPr/>
                  <p:nvPr/>
                </p:nvGrpSpPr>
                <p:grpSpPr>
                  <a:xfrm>
                    <a:off x="274320" y="2880360"/>
                    <a:ext cx="1325880" cy="137160"/>
                    <a:chOff x="274320" y="2880360"/>
                    <a:chExt cx="1325880" cy="137160"/>
                  </a:xfrm>
                </p:grpSpPr>
                <p:sp>
                  <p:nvSpPr>
                    <p:cNvPr id="129" name="Rectangle 128"/>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0"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1" name="Group 88"/>
              <p:cNvGrpSpPr/>
              <p:nvPr/>
            </p:nvGrpSpPr>
            <p:grpSpPr>
              <a:xfrm>
                <a:off x="274320" y="1828800"/>
                <a:ext cx="3063240" cy="274320"/>
                <a:chOff x="274320" y="2743200"/>
                <a:chExt cx="3063240" cy="274320"/>
              </a:xfrm>
            </p:grpSpPr>
            <p:sp>
              <p:nvSpPr>
                <p:cNvPr id="123" name="Rectangle 20"/>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English</a:t>
                  </a:r>
                  <a:endParaRPr lang="en-US" sz="600" dirty="0">
                    <a:solidFill>
                      <a:schemeClr val="tx1"/>
                    </a:solidFill>
                    <a:latin typeface="Arial" pitchFamily="34" charset="0"/>
                    <a:cs typeface="Arial" pitchFamily="34" charset="0"/>
                  </a:endParaRPr>
                </a:p>
              </p:txBody>
            </p:sp>
            <p:sp>
              <p:nvSpPr>
                <p:cNvPr id="124" name="Rectangle 123"/>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Language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3" name="Group 45"/>
            <p:cNvGrpSpPr/>
            <p:nvPr/>
          </p:nvGrpSpPr>
          <p:grpSpPr>
            <a:xfrm>
              <a:off x="274320" y="1417320"/>
              <a:ext cx="4663440" cy="457200"/>
              <a:chOff x="274320" y="3291840"/>
              <a:chExt cx="4663440" cy="457200"/>
            </a:xfrm>
          </p:grpSpPr>
          <p:grpSp>
            <p:nvGrpSpPr>
              <p:cNvPr id="94" name="Group 61"/>
              <p:cNvGrpSpPr/>
              <p:nvPr/>
            </p:nvGrpSpPr>
            <p:grpSpPr>
              <a:xfrm>
                <a:off x="274320" y="3291840"/>
                <a:ext cx="4663440" cy="274320"/>
                <a:chOff x="274320" y="2743200"/>
                <a:chExt cx="4663440" cy="274320"/>
              </a:xfrm>
            </p:grpSpPr>
            <p:grpSp>
              <p:nvGrpSpPr>
                <p:cNvPr id="103" name="Group 17"/>
                <p:cNvGrpSpPr/>
                <p:nvPr/>
              </p:nvGrpSpPr>
              <p:grpSpPr>
                <a:xfrm>
                  <a:off x="274320" y="2880360"/>
                  <a:ext cx="4663440" cy="137160"/>
                  <a:chOff x="411480" y="2880360"/>
                  <a:chExt cx="4663440" cy="137160"/>
                </a:xfrm>
              </p:grpSpPr>
              <p:sp>
                <p:nvSpPr>
                  <p:cNvPr id="119" name="Rectangle 118"/>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Liverpool, England</a:t>
                    </a:r>
                    <a:endParaRPr lang="en-US" sz="600" dirty="0">
                      <a:solidFill>
                        <a:schemeClr val="tx1"/>
                      </a:solidFill>
                      <a:latin typeface="Arial" pitchFamily="34" charset="0"/>
                      <a:cs typeface="Arial" pitchFamily="34" charset="0"/>
                    </a:endParaRPr>
                  </a:p>
                </p:txBody>
              </p:sp>
              <p:sp>
                <p:nvSpPr>
                  <p:cNvPr id="120" name="Cross 119"/>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Rectangle 117"/>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Place Associated with Corporate Body</a:t>
                  </a:r>
                  <a:endParaRPr lang="en-US" sz="600" b="1" dirty="0">
                    <a:solidFill>
                      <a:schemeClr val="tx1">
                        <a:lumMod val="75000"/>
                        <a:lumOff val="25000"/>
                      </a:schemeClr>
                    </a:solidFill>
                    <a:latin typeface="Arial" pitchFamily="34" charset="0"/>
                    <a:cs typeface="Arial" pitchFamily="34" charset="0"/>
                  </a:endParaRPr>
                </a:p>
              </p:txBody>
            </p:sp>
          </p:grpSp>
          <p:grpSp>
            <p:nvGrpSpPr>
              <p:cNvPr id="104" name="Group 44"/>
              <p:cNvGrpSpPr/>
              <p:nvPr/>
            </p:nvGrpSpPr>
            <p:grpSpPr>
              <a:xfrm>
                <a:off x="274320" y="3611880"/>
                <a:ext cx="2926080" cy="137160"/>
                <a:chOff x="274320" y="3611880"/>
                <a:chExt cx="2926080" cy="137160"/>
              </a:xfrm>
            </p:grpSpPr>
            <p:grpSp>
              <p:nvGrpSpPr>
                <p:cNvPr id="105" name="Group 74"/>
                <p:cNvGrpSpPr/>
                <p:nvPr/>
              </p:nvGrpSpPr>
              <p:grpSpPr>
                <a:xfrm>
                  <a:off x="274320" y="3611880"/>
                  <a:ext cx="1325880" cy="137160"/>
                  <a:chOff x="274320" y="2880360"/>
                  <a:chExt cx="1325880" cy="137160"/>
                </a:xfrm>
              </p:grpSpPr>
              <p:sp>
                <p:nvSpPr>
                  <p:cNvPr id="115" name="Rectangle 11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16" name="Isosceles Triangle 115"/>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74"/>
                <p:cNvGrpSpPr/>
                <p:nvPr/>
              </p:nvGrpSpPr>
              <p:grpSpPr>
                <a:xfrm>
                  <a:off x="1874520" y="3611880"/>
                  <a:ext cx="1325880" cy="137160"/>
                  <a:chOff x="274320" y="2880360"/>
                  <a:chExt cx="1325880" cy="137160"/>
                </a:xfrm>
              </p:grpSpPr>
              <p:sp>
                <p:nvSpPr>
                  <p:cNvPr id="113" name="Rectangle 112"/>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City</a:t>
                    </a:r>
                    <a:endParaRPr lang="en-US" sz="600" dirty="0">
                      <a:solidFill>
                        <a:schemeClr val="tx1"/>
                      </a:solidFill>
                      <a:latin typeface="Arial" pitchFamily="34" charset="0"/>
                      <a:cs typeface="Arial" pitchFamily="34" charset="0"/>
                    </a:endParaRPr>
                  </a:p>
                </p:txBody>
              </p:sp>
              <p:sp>
                <p:nvSpPr>
                  <p:cNvPr id="114" name="Isosceles Triangle 113"/>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7" name="Group 63"/>
            <p:cNvGrpSpPr/>
            <p:nvPr/>
          </p:nvGrpSpPr>
          <p:grpSpPr>
            <a:xfrm>
              <a:off x="274320" y="274320"/>
              <a:ext cx="3063240" cy="274320"/>
              <a:chOff x="274320" y="274320"/>
              <a:chExt cx="3063240" cy="274320"/>
            </a:xfrm>
          </p:grpSpPr>
          <p:grpSp>
            <p:nvGrpSpPr>
              <p:cNvPr id="112" name="Group 26"/>
              <p:cNvGrpSpPr/>
              <p:nvPr/>
            </p:nvGrpSpPr>
            <p:grpSpPr>
              <a:xfrm>
                <a:off x="274320" y="274320"/>
                <a:ext cx="1463040" cy="274320"/>
                <a:chOff x="274320" y="2743200"/>
                <a:chExt cx="1463040" cy="274320"/>
              </a:xfrm>
            </p:grpSpPr>
            <p:sp>
              <p:nvSpPr>
                <p:cNvPr id="101" name="Rectangle 100"/>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1960</a:t>
                  </a:r>
                  <a:endParaRPr lang="en-US" sz="600" dirty="0">
                    <a:solidFill>
                      <a:schemeClr val="tx1"/>
                    </a:solidFill>
                    <a:latin typeface="Arial" pitchFamily="34" charset="0"/>
                    <a:cs typeface="Arial" pitchFamily="34" charset="0"/>
                  </a:endParaRPr>
                </a:p>
              </p:txBody>
            </p:sp>
            <p:sp>
              <p:nvSpPr>
                <p:cNvPr id="102" name="Rectangle 101"/>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Creation Date</a:t>
                  </a:r>
                  <a:endParaRPr lang="en-US" sz="600" b="1" dirty="0">
                    <a:solidFill>
                      <a:schemeClr val="tx1">
                        <a:lumMod val="75000"/>
                        <a:lumOff val="25000"/>
                      </a:schemeClr>
                    </a:solidFill>
                    <a:latin typeface="Arial" pitchFamily="34" charset="0"/>
                    <a:cs typeface="Arial" pitchFamily="34" charset="0"/>
                  </a:endParaRPr>
                </a:p>
              </p:txBody>
            </p:sp>
          </p:grpSp>
          <p:grpSp>
            <p:nvGrpSpPr>
              <p:cNvPr id="117" name="Group 26"/>
              <p:cNvGrpSpPr/>
              <p:nvPr/>
            </p:nvGrpSpPr>
            <p:grpSpPr>
              <a:xfrm>
                <a:off x="1874520" y="274320"/>
                <a:ext cx="1463040" cy="274320"/>
                <a:chOff x="274320" y="2743200"/>
                <a:chExt cx="1463040" cy="274320"/>
              </a:xfrm>
            </p:grpSpPr>
            <p:sp>
              <p:nvSpPr>
                <p:cNvPr id="95" name="Rectangle 9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1970</a:t>
                  </a:r>
                  <a:endParaRPr lang="en-US" sz="600" dirty="0">
                    <a:solidFill>
                      <a:schemeClr val="tx1"/>
                    </a:solidFill>
                    <a:latin typeface="Arial" pitchFamily="34" charset="0"/>
                    <a:cs typeface="Arial" pitchFamily="34" charset="0"/>
                  </a:endParaRPr>
                </a:p>
              </p:txBody>
            </p:sp>
            <p:sp>
              <p:nvSpPr>
                <p:cNvPr id="100" name="Rectangle 99"/>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Dissolution Date</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86"/>
          <p:cNvGrpSpPr/>
          <p:nvPr/>
        </p:nvGrpSpPr>
        <p:grpSpPr>
          <a:xfrm>
            <a:off x="365760" y="2331720"/>
            <a:ext cx="4663440" cy="1600200"/>
            <a:chOff x="274320" y="274320"/>
            <a:chExt cx="4663440" cy="1600200"/>
          </a:xfrm>
        </p:grpSpPr>
        <p:grpSp>
          <p:nvGrpSpPr>
            <p:cNvPr id="72" name="Group 88"/>
            <p:cNvGrpSpPr/>
            <p:nvPr/>
          </p:nvGrpSpPr>
          <p:grpSpPr>
            <a:xfrm>
              <a:off x="274320" y="914400"/>
              <a:ext cx="4663440" cy="457200"/>
              <a:chOff x="274320" y="3108960"/>
              <a:chExt cx="4663440" cy="457200"/>
            </a:xfrm>
          </p:grpSpPr>
          <p:grpSp>
            <p:nvGrpSpPr>
              <p:cNvPr id="73" name="Group 61"/>
              <p:cNvGrpSpPr/>
              <p:nvPr/>
            </p:nvGrpSpPr>
            <p:grpSpPr>
              <a:xfrm>
                <a:off x="274320" y="3108960"/>
                <a:ext cx="4663440" cy="274320"/>
                <a:chOff x="274320" y="2743200"/>
                <a:chExt cx="4663440" cy="274320"/>
              </a:xfrm>
            </p:grpSpPr>
            <p:grpSp>
              <p:nvGrpSpPr>
                <p:cNvPr id="74" name="Group 17"/>
                <p:cNvGrpSpPr/>
                <p:nvPr/>
              </p:nvGrpSpPr>
              <p:grpSpPr>
                <a:xfrm>
                  <a:off x="274320" y="2880360"/>
                  <a:ext cx="4663440" cy="137160"/>
                  <a:chOff x="411480" y="2880360"/>
                  <a:chExt cx="4663440" cy="137160"/>
                </a:xfrm>
              </p:grpSpPr>
              <p:sp>
                <p:nvSpPr>
                  <p:cNvPr id="144" name="Rectangle 15"/>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5" name="Cross 16"/>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 name="Rectangle 14"/>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Address</a:t>
                  </a:r>
                  <a:endParaRPr lang="en-US" sz="600" b="1" dirty="0">
                    <a:solidFill>
                      <a:schemeClr val="tx1">
                        <a:lumMod val="75000"/>
                        <a:lumOff val="25000"/>
                      </a:schemeClr>
                    </a:solidFill>
                    <a:latin typeface="Arial" pitchFamily="34" charset="0"/>
                    <a:cs typeface="Arial" pitchFamily="34" charset="0"/>
                  </a:endParaRPr>
                </a:p>
              </p:txBody>
            </p:sp>
          </p:grpSp>
          <p:grpSp>
            <p:nvGrpSpPr>
              <p:cNvPr id="75" name="Group 87"/>
              <p:cNvGrpSpPr/>
              <p:nvPr/>
            </p:nvGrpSpPr>
            <p:grpSpPr>
              <a:xfrm>
                <a:off x="274320" y="3429000"/>
                <a:ext cx="4526280" cy="137160"/>
                <a:chOff x="274320" y="3794760"/>
                <a:chExt cx="4526280" cy="137160"/>
              </a:xfrm>
            </p:grpSpPr>
            <p:grpSp>
              <p:nvGrpSpPr>
                <p:cNvPr id="76" name="Group 74"/>
                <p:cNvGrpSpPr/>
                <p:nvPr/>
              </p:nvGrpSpPr>
              <p:grpSpPr>
                <a:xfrm>
                  <a:off x="274320" y="3794760"/>
                  <a:ext cx="1325880" cy="137160"/>
                  <a:chOff x="274320" y="2880360"/>
                  <a:chExt cx="1325880" cy="137160"/>
                </a:xfrm>
              </p:grpSpPr>
              <p:sp>
                <p:nvSpPr>
                  <p:cNvPr id="140" name="Rectangle 1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1" name="Isosceles Triangle 12"/>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74"/>
                <p:cNvGrpSpPr/>
                <p:nvPr/>
              </p:nvGrpSpPr>
              <p:grpSpPr>
                <a:xfrm>
                  <a:off x="1874520" y="3794760"/>
                  <a:ext cx="1325880" cy="137160"/>
                  <a:chOff x="274320" y="2880360"/>
                  <a:chExt cx="1325880" cy="137160"/>
                </a:xfrm>
              </p:grpSpPr>
              <p:sp>
                <p:nvSpPr>
                  <p:cNvPr id="138" name="Rectangle 9"/>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Headquarters</a:t>
                    </a:r>
                    <a:endParaRPr lang="en-US" sz="600" dirty="0">
                      <a:solidFill>
                        <a:schemeClr val="tx1"/>
                      </a:solidFill>
                      <a:latin typeface="Arial" pitchFamily="34" charset="0"/>
                      <a:cs typeface="Arial" pitchFamily="34" charset="0"/>
                    </a:endParaRPr>
                  </a:p>
                </p:txBody>
              </p:sp>
              <p:sp>
                <p:nvSpPr>
                  <p:cNvPr id="139" name="Isosceles Triangle 10"/>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74"/>
                <p:cNvGrpSpPr/>
                <p:nvPr/>
              </p:nvGrpSpPr>
              <p:grpSpPr>
                <a:xfrm>
                  <a:off x="3474720" y="3794760"/>
                  <a:ext cx="1325880" cy="137160"/>
                  <a:chOff x="274320" y="2880360"/>
                  <a:chExt cx="1325880" cy="137160"/>
                </a:xfrm>
              </p:grpSpPr>
              <p:sp>
                <p:nvSpPr>
                  <p:cNvPr id="136" name="Rectangle 7"/>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Public</a:t>
                    </a:r>
                    <a:endParaRPr lang="en-US" sz="600" dirty="0">
                      <a:solidFill>
                        <a:schemeClr val="tx1"/>
                      </a:solidFill>
                      <a:latin typeface="Arial" pitchFamily="34" charset="0"/>
                      <a:cs typeface="Arial" pitchFamily="34" charset="0"/>
                    </a:endParaRPr>
                  </a:p>
                </p:txBody>
              </p:sp>
              <p:sp>
                <p:nvSpPr>
                  <p:cNvPr id="137" name="Isosceles Triangle 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7" name="Group 112"/>
            <p:cNvGrpSpPr/>
            <p:nvPr/>
          </p:nvGrpSpPr>
          <p:grpSpPr>
            <a:xfrm>
              <a:off x="274320" y="594360"/>
              <a:ext cx="4663440" cy="274320"/>
              <a:chOff x="274320" y="1828800"/>
              <a:chExt cx="4663440" cy="274320"/>
            </a:xfrm>
          </p:grpSpPr>
          <p:grpSp>
            <p:nvGrpSpPr>
              <p:cNvPr id="88" name="Group 76"/>
              <p:cNvGrpSpPr/>
              <p:nvPr/>
            </p:nvGrpSpPr>
            <p:grpSpPr>
              <a:xfrm>
                <a:off x="3474720" y="1828800"/>
                <a:ext cx="1463040" cy="274320"/>
                <a:chOff x="274320" y="2743200"/>
                <a:chExt cx="1463040" cy="274320"/>
              </a:xfrm>
            </p:grpSpPr>
            <p:sp>
              <p:nvSpPr>
                <p:cNvPr id="12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9" name="Group 75"/>
                <p:cNvGrpSpPr/>
                <p:nvPr/>
              </p:nvGrpSpPr>
              <p:grpSpPr>
                <a:xfrm>
                  <a:off x="274320" y="2880360"/>
                  <a:ext cx="1463040" cy="137160"/>
                  <a:chOff x="274320" y="2880360"/>
                  <a:chExt cx="1463040" cy="137160"/>
                </a:xfrm>
              </p:grpSpPr>
              <p:sp>
                <p:nvSpPr>
                  <p:cNvPr id="127" name="Cross 2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74"/>
                  <p:cNvGrpSpPr/>
                  <p:nvPr/>
                </p:nvGrpSpPr>
                <p:grpSpPr>
                  <a:xfrm>
                    <a:off x="274320" y="2880360"/>
                    <a:ext cx="1325880" cy="137160"/>
                    <a:chOff x="274320" y="2880360"/>
                    <a:chExt cx="1325880" cy="137160"/>
                  </a:xfrm>
                </p:grpSpPr>
                <p:sp>
                  <p:nvSpPr>
                    <p:cNvPr id="129" name="Rectangle 128"/>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0"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1" name="Group 88"/>
              <p:cNvGrpSpPr/>
              <p:nvPr/>
            </p:nvGrpSpPr>
            <p:grpSpPr>
              <a:xfrm>
                <a:off x="274320" y="1828800"/>
                <a:ext cx="3063240" cy="274320"/>
                <a:chOff x="274320" y="2743200"/>
                <a:chExt cx="3063240" cy="274320"/>
              </a:xfrm>
            </p:grpSpPr>
            <p:sp>
              <p:nvSpPr>
                <p:cNvPr id="123" name="Rectangle 20"/>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English</a:t>
                  </a:r>
                  <a:endParaRPr lang="en-US" sz="600" dirty="0">
                    <a:solidFill>
                      <a:schemeClr val="tx1"/>
                    </a:solidFill>
                    <a:latin typeface="Arial" pitchFamily="34" charset="0"/>
                    <a:cs typeface="Arial" pitchFamily="34" charset="0"/>
                  </a:endParaRPr>
                </a:p>
              </p:txBody>
            </p:sp>
            <p:sp>
              <p:nvSpPr>
                <p:cNvPr id="124" name="Rectangle 123"/>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Language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3" name="Group 45"/>
            <p:cNvGrpSpPr/>
            <p:nvPr/>
          </p:nvGrpSpPr>
          <p:grpSpPr>
            <a:xfrm>
              <a:off x="274320" y="1417320"/>
              <a:ext cx="4663440" cy="457200"/>
              <a:chOff x="274320" y="3291840"/>
              <a:chExt cx="4663440" cy="457200"/>
            </a:xfrm>
          </p:grpSpPr>
          <p:grpSp>
            <p:nvGrpSpPr>
              <p:cNvPr id="94" name="Group 61"/>
              <p:cNvGrpSpPr/>
              <p:nvPr/>
            </p:nvGrpSpPr>
            <p:grpSpPr>
              <a:xfrm>
                <a:off x="274320" y="3291840"/>
                <a:ext cx="4663440" cy="274320"/>
                <a:chOff x="274320" y="2743200"/>
                <a:chExt cx="4663440" cy="274320"/>
              </a:xfrm>
            </p:grpSpPr>
            <p:grpSp>
              <p:nvGrpSpPr>
                <p:cNvPr id="103" name="Group 17"/>
                <p:cNvGrpSpPr/>
                <p:nvPr/>
              </p:nvGrpSpPr>
              <p:grpSpPr>
                <a:xfrm>
                  <a:off x="274320" y="2880360"/>
                  <a:ext cx="4663440" cy="137160"/>
                  <a:chOff x="411480" y="2880360"/>
                  <a:chExt cx="4663440" cy="137160"/>
                </a:xfrm>
              </p:grpSpPr>
              <p:sp>
                <p:nvSpPr>
                  <p:cNvPr id="119" name="Rectangle 118"/>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Liverpool, England</a:t>
                    </a:r>
                    <a:endParaRPr lang="en-US" sz="600" dirty="0">
                      <a:solidFill>
                        <a:schemeClr val="tx1"/>
                      </a:solidFill>
                      <a:latin typeface="Arial" pitchFamily="34" charset="0"/>
                      <a:cs typeface="Arial" pitchFamily="34" charset="0"/>
                    </a:endParaRPr>
                  </a:p>
                </p:txBody>
              </p:sp>
              <p:sp>
                <p:nvSpPr>
                  <p:cNvPr id="120" name="Cross 119"/>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Rectangle 117"/>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Place Associated with Corporate Body</a:t>
                  </a:r>
                  <a:endParaRPr lang="en-US" sz="600" b="1" dirty="0">
                    <a:solidFill>
                      <a:schemeClr val="tx1">
                        <a:lumMod val="75000"/>
                        <a:lumOff val="25000"/>
                      </a:schemeClr>
                    </a:solidFill>
                    <a:latin typeface="Arial" pitchFamily="34" charset="0"/>
                    <a:cs typeface="Arial" pitchFamily="34" charset="0"/>
                  </a:endParaRPr>
                </a:p>
              </p:txBody>
            </p:sp>
          </p:grpSp>
          <p:grpSp>
            <p:nvGrpSpPr>
              <p:cNvPr id="104" name="Group 44"/>
              <p:cNvGrpSpPr/>
              <p:nvPr/>
            </p:nvGrpSpPr>
            <p:grpSpPr>
              <a:xfrm>
                <a:off x="274320" y="3611880"/>
                <a:ext cx="2926080" cy="137160"/>
                <a:chOff x="274320" y="3611880"/>
                <a:chExt cx="2926080" cy="137160"/>
              </a:xfrm>
            </p:grpSpPr>
            <p:grpSp>
              <p:nvGrpSpPr>
                <p:cNvPr id="105" name="Group 74"/>
                <p:cNvGrpSpPr/>
                <p:nvPr/>
              </p:nvGrpSpPr>
              <p:grpSpPr>
                <a:xfrm>
                  <a:off x="274320" y="3611880"/>
                  <a:ext cx="1325880" cy="137160"/>
                  <a:chOff x="274320" y="2880360"/>
                  <a:chExt cx="1325880" cy="137160"/>
                </a:xfrm>
              </p:grpSpPr>
              <p:sp>
                <p:nvSpPr>
                  <p:cNvPr id="115" name="Rectangle 11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16" name="Isosceles Triangle 115"/>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74"/>
                <p:cNvGrpSpPr/>
                <p:nvPr/>
              </p:nvGrpSpPr>
              <p:grpSpPr>
                <a:xfrm>
                  <a:off x="1874520" y="3611880"/>
                  <a:ext cx="1325880" cy="137160"/>
                  <a:chOff x="274320" y="2880360"/>
                  <a:chExt cx="1325880" cy="137160"/>
                </a:xfrm>
              </p:grpSpPr>
              <p:sp>
                <p:nvSpPr>
                  <p:cNvPr id="113" name="Rectangle 112"/>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City</a:t>
                    </a:r>
                    <a:endParaRPr lang="en-US" sz="600" dirty="0">
                      <a:solidFill>
                        <a:schemeClr val="tx1"/>
                      </a:solidFill>
                      <a:latin typeface="Arial" pitchFamily="34" charset="0"/>
                      <a:cs typeface="Arial" pitchFamily="34" charset="0"/>
                    </a:endParaRPr>
                  </a:p>
                </p:txBody>
              </p:sp>
              <p:sp>
                <p:nvSpPr>
                  <p:cNvPr id="114" name="Isosceles Triangle 113"/>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7" name="Group 63"/>
            <p:cNvGrpSpPr/>
            <p:nvPr/>
          </p:nvGrpSpPr>
          <p:grpSpPr>
            <a:xfrm>
              <a:off x="274320" y="274320"/>
              <a:ext cx="3063240" cy="274320"/>
              <a:chOff x="274320" y="274320"/>
              <a:chExt cx="3063240" cy="274320"/>
            </a:xfrm>
          </p:grpSpPr>
          <p:grpSp>
            <p:nvGrpSpPr>
              <p:cNvPr id="112" name="Group 26"/>
              <p:cNvGrpSpPr/>
              <p:nvPr/>
            </p:nvGrpSpPr>
            <p:grpSpPr>
              <a:xfrm>
                <a:off x="274320" y="274320"/>
                <a:ext cx="1463040" cy="274320"/>
                <a:chOff x="274320" y="2743200"/>
                <a:chExt cx="1463040" cy="274320"/>
              </a:xfrm>
            </p:grpSpPr>
            <p:sp>
              <p:nvSpPr>
                <p:cNvPr id="101" name="Rectangle 100"/>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1960</a:t>
                  </a:r>
                  <a:endParaRPr lang="en-US" sz="600" dirty="0">
                    <a:solidFill>
                      <a:schemeClr val="tx1"/>
                    </a:solidFill>
                    <a:latin typeface="Arial" pitchFamily="34" charset="0"/>
                    <a:cs typeface="Arial" pitchFamily="34" charset="0"/>
                  </a:endParaRPr>
                </a:p>
              </p:txBody>
            </p:sp>
            <p:sp>
              <p:nvSpPr>
                <p:cNvPr id="102" name="Rectangle 101"/>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Creation Date</a:t>
                  </a:r>
                  <a:endParaRPr lang="en-US" sz="600" b="1" dirty="0">
                    <a:solidFill>
                      <a:schemeClr val="tx1">
                        <a:lumMod val="75000"/>
                        <a:lumOff val="25000"/>
                      </a:schemeClr>
                    </a:solidFill>
                    <a:latin typeface="Arial" pitchFamily="34" charset="0"/>
                    <a:cs typeface="Arial" pitchFamily="34" charset="0"/>
                  </a:endParaRPr>
                </a:p>
              </p:txBody>
            </p:sp>
          </p:grpSp>
          <p:grpSp>
            <p:nvGrpSpPr>
              <p:cNvPr id="117" name="Group 26"/>
              <p:cNvGrpSpPr/>
              <p:nvPr/>
            </p:nvGrpSpPr>
            <p:grpSpPr>
              <a:xfrm>
                <a:off x="1874520" y="274320"/>
                <a:ext cx="1463040" cy="274320"/>
                <a:chOff x="274320" y="2743200"/>
                <a:chExt cx="1463040" cy="274320"/>
              </a:xfrm>
            </p:grpSpPr>
            <p:sp>
              <p:nvSpPr>
                <p:cNvPr id="95" name="Rectangle 9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1970</a:t>
                  </a:r>
                  <a:endParaRPr lang="en-US" sz="600" dirty="0">
                    <a:solidFill>
                      <a:schemeClr val="tx1"/>
                    </a:solidFill>
                    <a:latin typeface="Arial" pitchFamily="34" charset="0"/>
                    <a:cs typeface="Arial" pitchFamily="34" charset="0"/>
                  </a:endParaRPr>
                </a:p>
              </p:txBody>
            </p:sp>
            <p:sp>
              <p:nvSpPr>
                <p:cNvPr id="100" name="Rectangle 99"/>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Dissolution Date</a:t>
                  </a:r>
                  <a:endParaRPr lang="en-US" sz="600" b="1" dirty="0">
                    <a:solidFill>
                      <a:schemeClr val="tx1">
                        <a:lumMod val="75000"/>
                        <a:lumOff val="25000"/>
                      </a:schemeClr>
                    </a:solidFill>
                    <a:latin typeface="Arial" pitchFamily="34" charset="0"/>
                    <a:cs typeface="Arial" pitchFamily="34" charset="0"/>
                  </a:endParaRPr>
                </a:p>
              </p:txBody>
            </p:sp>
          </p:grpSp>
        </p:grpSp>
      </p:grpSp>
      <p:sp>
        <p:nvSpPr>
          <p:cNvPr id="132" name="Rectangle 131"/>
          <p:cNvSpPr/>
          <p:nvPr/>
        </p:nvSpPr>
        <p:spPr>
          <a:xfrm>
            <a:off x="365760" y="3931920"/>
            <a:ext cx="1325880" cy="307777"/>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sz="700" dirty="0" smtClean="0">
                <a:solidFill>
                  <a:schemeClr val="tx1"/>
                </a:solidFill>
                <a:latin typeface="Arial" pitchFamily="34" charset="0"/>
                <a:cs typeface="Arial" pitchFamily="34" charset="0"/>
              </a:rPr>
              <a:t>Current</a:t>
            </a:r>
          </a:p>
          <a:p>
            <a:r>
              <a:rPr lang="en-US" sz="700" b="1" dirty="0" smtClean="0">
                <a:solidFill>
                  <a:schemeClr val="accent6">
                    <a:lumMod val="75000"/>
                  </a:schemeClr>
                </a:solidFill>
                <a:latin typeface="Arial" pitchFamily="34" charset="0"/>
                <a:cs typeface="Arial" pitchFamily="34" charset="0"/>
              </a:rPr>
              <a:t>Former</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86"/>
          <p:cNvGrpSpPr/>
          <p:nvPr/>
        </p:nvGrpSpPr>
        <p:grpSpPr>
          <a:xfrm>
            <a:off x="365760" y="2331720"/>
            <a:ext cx="4663440" cy="1600200"/>
            <a:chOff x="274320" y="274320"/>
            <a:chExt cx="4663440" cy="1600200"/>
          </a:xfrm>
        </p:grpSpPr>
        <p:grpSp>
          <p:nvGrpSpPr>
            <p:cNvPr id="72" name="Group 88"/>
            <p:cNvGrpSpPr/>
            <p:nvPr/>
          </p:nvGrpSpPr>
          <p:grpSpPr>
            <a:xfrm>
              <a:off x="274320" y="914400"/>
              <a:ext cx="4663440" cy="457200"/>
              <a:chOff x="274320" y="3108960"/>
              <a:chExt cx="4663440" cy="457200"/>
            </a:xfrm>
          </p:grpSpPr>
          <p:grpSp>
            <p:nvGrpSpPr>
              <p:cNvPr id="73" name="Group 61"/>
              <p:cNvGrpSpPr/>
              <p:nvPr/>
            </p:nvGrpSpPr>
            <p:grpSpPr>
              <a:xfrm>
                <a:off x="274320" y="3108960"/>
                <a:ext cx="4663440" cy="274320"/>
                <a:chOff x="274320" y="2743200"/>
                <a:chExt cx="4663440" cy="274320"/>
              </a:xfrm>
            </p:grpSpPr>
            <p:grpSp>
              <p:nvGrpSpPr>
                <p:cNvPr id="74" name="Group 17"/>
                <p:cNvGrpSpPr/>
                <p:nvPr/>
              </p:nvGrpSpPr>
              <p:grpSpPr>
                <a:xfrm>
                  <a:off x="274320" y="2880360"/>
                  <a:ext cx="4663440" cy="137160"/>
                  <a:chOff x="411480" y="2880360"/>
                  <a:chExt cx="4663440" cy="137160"/>
                </a:xfrm>
              </p:grpSpPr>
              <p:sp>
                <p:nvSpPr>
                  <p:cNvPr id="144" name="Rectangle 15"/>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5" name="Cross 16"/>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 name="Rectangle 14"/>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Address</a:t>
                  </a:r>
                  <a:endParaRPr lang="en-US" sz="600" b="1" dirty="0">
                    <a:solidFill>
                      <a:schemeClr val="tx1">
                        <a:lumMod val="75000"/>
                        <a:lumOff val="25000"/>
                      </a:schemeClr>
                    </a:solidFill>
                    <a:latin typeface="Arial" pitchFamily="34" charset="0"/>
                    <a:cs typeface="Arial" pitchFamily="34" charset="0"/>
                  </a:endParaRPr>
                </a:p>
              </p:txBody>
            </p:sp>
          </p:grpSp>
          <p:grpSp>
            <p:nvGrpSpPr>
              <p:cNvPr id="75" name="Group 87"/>
              <p:cNvGrpSpPr/>
              <p:nvPr/>
            </p:nvGrpSpPr>
            <p:grpSpPr>
              <a:xfrm>
                <a:off x="274320" y="3429000"/>
                <a:ext cx="4526280" cy="137160"/>
                <a:chOff x="274320" y="3794760"/>
                <a:chExt cx="4526280" cy="137160"/>
              </a:xfrm>
            </p:grpSpPr>
            <p:grpSp>
              <p:nvGrpSpPr>
                <p:cNvPr id="76" name="Group 74"/>
                <p:cNvGrpSpPr/>
                <p:nvPr/>
              </p:nvGrpSpPr>
              <p:grpSpPr>
                <a:xfrm>
                  <a:off x="274320" y="3794760"/>
                  <a:ext cx="1325880" cy="137160"/>
                  <a:chOff x="274320" y="2880360"/>
                  <a:chExt cx="1325880" cy="137160"/>
                </a:xfrm>
              </p:grpSpPr>
              <p:sp>
                <p:nvSpPr>
                  <p:cNvPr id="140" name="Rectangle 11"/>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1" name="Isosceles Triangle 12"/>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74"/>
                <p:cNvGrpSpPr/>
                <p:nvPr/>
              </p:nvGrpSpPr>
              <p:grpSpPr>
                <a:xfrm>
                  <a:off x="1874520" y="3794760"/>
                  <a:ext cx="1325880" cy="137160"/>
                  <a:chOff x="274320" y="2880360"/>
                  <a:chExt cx="1325880" cy="137160"/>
                </a:xfrm>
              </p:grpSpPr>
              <p:sp>
                <p:nvSpPr>
                  <p:cNvPr id="138" name="Rectangle 9"/>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Headquarters</a:t>
                    </a:r>
                    <a:endParaRPr lang="en-US" sz="600" dirty="0">
                      <a:solidFill>
                        <a:schemeClr val="tx1"/>
                      </a:solidFill>
                      <a:latin typeface="Arial" pitchFamily="34" charset="0"/>
                      <a:cs typeface="Arial" pitchFamily="34" charset="0"/>
                    </a:endParaRPr>
                  </a:p>
                </p:txBody>
              </p:sp>
              <p:sp>
                <p:nvSpPr>
                  <p:cNvPr id="139" name="Isosceles Triangle 10"/>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74"/>
                <p:cNvGrpSpPr/>
                <p:nvPr/>
              </p:nvGrpSpPr>
              <p:grpSpPr>
                <a:xfrm>
                  <a:off x="3474720" y="3794760"/>
                  <a:ext cx="1325880" cy="137160"/>
                  <a:chOff x="274320" y="2880360"/>
                  <a:chExt cx="1325880" cy="137160"/>
                </a:xfrm>
              </p:grpSpPr>
              <p:sp>
                <p:nvSpPr>
                  <p:cNvPr id="136" name="Rectangle 7"/>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Public</a:t>
                    </a:r>
                    <a:endParaRPr lang="en-US" sz="600" dirty="0">
                      <a:solidFill>
                        <a:schemeClr val="tx1"/>
                      </a:solidFill>
                      <a:latin typeface="Arial" pitchFamily="34" charset="0"/>
                      <a:cs typeface="Arial" pitchFamily="34" charset="0"/>
                    </a:endParaRPr>
                  </a:p>
                </p:txBody>
              </p:sp>
              <p:sp>
                <p:nvSpPr>
                  <p:cNvPr id="137" name="Isosceles Triangle 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87" name="Group 112"/>
            <p:cNvGrpSpPr/>
            <p:nvPr/>
          </p:nvGrpSpPr>
          <p:grpSpPr>
            <a:xfrm>
              <a:off x="274320" y="594360"/>
              <a:ext cx="4663440" cy="274320"/>
              <a:chOff x="274320" y="1828800"/>
              <a:chExt cx="4663440" cy="274320"/>
            </a:xfrm>
          </p:grpSpPr>
          <p:grpSp>
            <p:nvGrpSpPr>
              <p:cNvPr id="88" name="Group 76"/>
              <p:cNvGrpSpPr/>
              <p:nvPr/>
            </p:nvGrpSpPr>
            <p:grpSpPr>
              <a:xfrm>
                <a:off x="3474720" y="1828800"/>
                <a:ext cx="1463040" cy="274320"/>
                <a:chOff x="274320" y="2743200"/>
                <a:chExt cx="1463040" cy="274320"/>
              </a:xfrm>
            </p:grpSpPr>
            <p:sp>
              <p:nvSpPr>
                <p:cNvPr id="125"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9" name="Group 75"/>
                <p:cNvGrpSpPr/>
                <p:nvPr/>
              </p:nvGrpSpPr>
              <p:grpSpPr>
                <a:xfrm>
                  <a:off x="274320" y="2880360"/>
                  <a:ext cx="1463040" cy="137160"/>
                  <a:chOff x="274320" y="2880360"/>
                  <a:chExt cx="1463040" cy="137160"/>
                </a:xfrm>
              </p:grpSpPr>
              <p:sp>
                <p:nvSpPr>
                  <p:cNvPr id="127" name="Cross 2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74"/>
                  <p:cNvGrpSpPr/>
                  <p:nvPr/>
                </p:nvGrpSpPr>
                <p:grpSpPr>
                  <a:xfrm>
                    <a:off x="274320" y="2880360"/>
                    <a:ext cx="1325880" cy="137160"/>
                    <a:chOff x="274320" y="2880360"/>
                    <a:chExt cx="1325880" cy="137160"/>
                  </a:xfrm>
                </p:grpSpPr>
                <p:sp>
                  <p:nvSpPr>
                    <p:cNvPr id="129" name="Rectangle 128"/>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0"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1" name="Group 88"/>
              <p:cNvGrpSpPr/>
              <p:nvPr/>
            </p:nvGrpSpPr>
            <p:grpSpPr>
              <a:xfrm>
                <a:off x="274320" y="1828800"/>
                <a:ext cx="3063240" cy="274320"/>
                <a:chOff x="274320" y="2743200"/>
                <a:chExt cx="3063240" cy="274320"/>
              </a:xfrm>
            </p:grpSpPr>
            <p:sp>
              <p:nvSpPr>
                <p:cNvPr id="123" name="Rectangle 20"/>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English</a:t>
                  </a:r>
                  <a:endParaRPr lang="en-US" sz="600" dirty="0">
                    <a:solidFill>
                      <a:schemeClr val="tx1"/>
                    </a:solidFill>
                    <a:latin typeface="Arial" pitchFamily="34" charset="0"/>
                    <a:cs typeface="Arial" pitchFamily="34" charset="0"/>
                  </a:endParaRPr>
                </a:p>
              </p:txBody>
            </p:sp>
            <p:sp>
              <p:nvSpPr>
                <p:cNvPr id="124" name="Rectangle 123"/>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Language</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93" name="Group 45"/>
            <p:cNvGrpSpPr/>
            <p:nvPr/>
          </p:nvGrpSpPr>
          <p:grpSpPr>
            <a:xfrm>
              <a:off x="274320" y="1417320"/>
              <a:ext cx="4663440" cy="457200"/>
              <a:chOff x="274320" y="3291840"/>
              <a:chExt cx="4663440" cy="457200"/>
            </a:xfrm>
          </p:grpSpPr>
          <p:grpSp>
            <p:nvGrpSpPr>
              <p:cNvPr id="94" name="Group 61"/>
              <p:cNvGrpSpPr/>
              <p:nvPr/>
            </p:nvGrpSpPr>
            <p:grpSpPr>
              <a:xfrm>
                <a:off x="274320" y="3291840"/>
                <a:ext cx="4663440" cy="274320"/>
                <a:chOff x="274320" y="2743200"/>
                <a:chExt cx="4663440" cy="274320"/>
              </a:xfrm>
            </p:grpSpPr>
            <p:grpSp>
              <p:nvGrpSpPr>
                <p:cNvPr id="103" name="Group 17"/>
                <p:cNvGrpSpPr/>
                <p:nvPr/>
              </p:nvGrpSpPr>
              <p:grpSpPr>
                <a:xfrm>
                  <a:off x="274320" y="2880360"/>
                  <a:ext cx="4663440" cy="137160"/>
                  <a:chOff x="411480" y="2880360"/>
                  <a:chExt cx="4663440" cy="137160"/>
                </a:xfrm>
              </p:grpSpPr>
              <p:sp>
                <p:nvSpPr>
                  <p:cNvPr id="119" name="Rectangle 118"/>
                  <p:cNvSpPr/>
                  <p:nvPr/>
                </p:nvSpPr>
                <p:spPr>
                  <a:xfrm>
                    <a:off x="41148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Liverpool, England</a:t>
                    </a:r>
                    <a:endParaRPr lang="en-US" sz="600" dirty="0">
                      <a:solidFill>
                        <a:schemeClr val="tx1"/>
                      </a:solidFill>
                      <a:latin typeface="Arial" pitchFamily="34" charset="0"/>
                      <a:cs typeface="Arial" pitchFamily="34" charset="0"/>
                    </a:endParaRPr>
                  </a:p>
                </p:txBody>
              </p:sp>
              <p:sp>
                <p:nvSpPr>
                  <p:cNvPr id="120" name="Cross 119"/>
                  <p:cNvSpPr/>
                  <p:nvPr/>
                </p:nvSpPr>
                <p:spPr>
                  <a:xfrm>
                    <a:off x="498348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Rectangle 117"/>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Place Associated with Corporate Body</a:t>
                  </a:r>
                  <a:endParaRPr lang="en-US" sz="600" b="1" dirty="0">
                    <a:solidFill>
                      <a:schemeClr val="tx1">
                        <a:lumMod val="75000"/>
                        <a:lumOff val="25000"/>
                      </a:schemeClr>
                    </a:solidFill>
                    <a:latin typeface="Arial" pitchFamily="34" charset="0"/>
                    <a:cs typeface="Arial" pitchFamily="34" charset="0"/>
                  </a:endParaRPr>
                </a:p>
              </p:txBody>
            </p:sp>
          </p:grpSp>
          <p:grpSp>
            <p:nvGrpSpPr>
              <p:cNvPr id="104" name="Group 44"/>
              <p:cNvGrpSpPr/>
              <p:nvPr/>
            </p:nvGrpSpPr>
            <p:grpSpPr>
              <a:xfrm>
                <a:off x="274320" y="3611880"/>
                <a:ext cx="2926080" cy="137160"/>
                <a:chOff x="274320" y="3611880"/>
                <a:chExt cx="2926080" cy="137160"/>
              </a:xfrm>
            </p:grpSpPr>
            <p:grpSp>
              <p:nvGrpSpPr>
                <p:cNvPr id="105" name="Group 74"/>
                <p:cNvGrpSpPr/>
                <p:nvPr/>
              </p:nvGrpSpPr>
              <p:grpSpPr>
                <a:xfrm>
                  <a:off x="274320" y="3611880"/>
                  <a:ext cx="1325880" cy="137160"/>
                  <a:chOff x="274320" y="2880360"/>
                  <a:chExt cx="1325880" cy="137160"/>
                </a:xfrm>
              </p:grpSpPr>
              <p:sp>
                <p:nvSpPr>
                  <p:cNvPr id="115" name="Rectangle 11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Former</a:t>
                    </a:r>
                    <a:endParaRPr lang="en-US" sz="600" dirty="0">
                      <a:solidFill>
                        <a:schemeClr val="tx1"/>
                      </a:solidFill>
                      <a:latin typeface="Arial" pitchFamily="34" charset="0"/>
                      <a:cs typeface="Arial" pitchFamily="34" charset="0"/>
                    </a:endParaRPr>
                  </a:p>
                </p:txBody>
              </p:sp>
              <p:sp>
                <p:nvSpPr>
                  <p:cNvPr id="116" name="Isosceles Triangle 115"/>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74"/>
                <p:cNvGrpSpPr/>
                <p:nvPr/>
              </p:nvGrpSpPr>
              <p:grpSpPr>
                <a:xfrm>
                  <a:off x="1874520" y="3611880"/>
                  <a:ext cx="1325880" cy="137160"/>
                  <a:chOff x="274320" y="2880360"/>
                  <a:chExt cx="1325880" cy="137160"/>
                </a:xfrm>
              </p:grpSpPr>
              <p:sp>
                <p:nvSpPr>
                  <p:cNvPr id="113" name="Rectangle 112"/>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City</a:t>
                    </a:r>
                    <a:endParaRPr lang="en-US" sz="600" dirty="0">
                      <a:solidFill>
                        <a:schemeClr val="tx1"/>
                      </a:solidFill>
                      <a:latin typeface="Arial" pitchFamily="34" charset="0"/>
                      <a:cs typeface="Arial" pitchFamily="34" charset="0"/>
                    </a:endParaRPr>
                  </a:p>
                </p:txBody>
              </p:sp>
              <p:sp>
                <p:nvSpPr>
                  <p:cNvPr id="114" name="Isosceles Triangle 113"/>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07" name="Group 63"/>
            <p:cNvGrpSpPr/>
            <p:nvPr/>
          </p:nvGrpSpPr>
          <p:grpSpPr>
            <a:xfrm>
              <a:off x="274320" y="274320"/>
              <a:ext cx="3063240" cy="274320"/>
              <a:chOff x="274320" y="274320"/>
              <a:chExt cx="3063240" cy="274320"/>
            </a:xfrm>
          </p:grpSpPr>
          <p:grpSp>
            <p:nvGrpSpPr>
              <p:cNvPr id="112" name="Group 26"/>
              <p:cNvGrpSpPr/>
              <p:nvPr/>
            </p:nvGrpSpPr>
            <p:grpSpPr>
              <a:xfrm>
                <a:off x="274320" y="274320"/>
                <a:ext cx="1463040" cy="274320"/>
                <a:chOff x="274320" y="2743200"/>
                <a:chExt cx="1463040" cy="274320"/>
              </a:xfrm>
            </p:grpSpPr>
            <p:sp>
              <p:nvSpPr>
                <p:cNvPr id="101" name="Rectangle 100"/>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1960</a:t>
                  </a:r>
                  <a:endParaRPr lang="en-US" sz="600" dirty="0">
                    <a:solidFill>
                      <a:schemeClr val="tx1"/>
                    </a:solidFill>
                    <a:latin typeface="Arial" pitchFamily="34" charset="0"/>
                    <a:cs typeface="Arial" pitchFamily="34" charset="0"/>
                  </a:endParaRPr>
                </a:p>
              </p:txBody>
            </p:sp>
            <p:sp>
              <p:nvSpPr>
                <p:cNvPr id="102" name="Rectangle 101"/>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Creation Date</a:t>
                  </a:r>
                  <a:endParaRPr lang="en-US" sz="600" b="1" dirty="0">
                    <a:solidFill>
                      <a:schemeClr val="tx1">
                        <a:lumMod val="75000"/>
                        <a:lumOff val="25000"/>
                      </a:schemeClr>
                    </a:solidFill>
                    <a:latin typeface="Arial" pitchFamily="34" charset="0"/>
                    <a:cs typeface="Arial" pitchFamily="34" charset="0"/>
                  </a:endParaRPr>
                </a:p>
              </p:txBody>
            </p:sp>
          </p:grpSp>
          <p:grpSp>
            <p:nvGrpSpPr>
              <p:cNvPr id="117" name="Group 26"/>
              <p:cNvGrpSpPr/>
              <p:nvPr/>
            </p:nvGrpSpPr>
            <p:grpSpPr>
              <a:xfrm>
                <a:off x="1874520" y="274320"/>
                <a:ext cx="1463040" cy="274320"/>
                <a:chOff x="274320" y="2743200"/>
                <a:chExt cx="1463040" cy="274320"/>
              </a:xfrm>
            </p:grpSpPr>
            <p:sp>
              <p:nvSpPr>
                <p:cNvPr id="95" name="Rectangle 94"/>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1970</a:t>
                  </a:r>
                  <a:endParaRPr lang="en-US" sz="600" dirty="0">
                    <a:solidFill>
                      <a:schemeClr val="tx1"/>
                    </a:solidFill>
                    <a:latin typeface="Arial" pitchFamily="34" charset="0"/>
                    <a:cs typeface="Arial" pitchFamily="34" charset="0"/>
                  </a:endParaRPr>
                </a:p>
              </p:txBody>
            </p:sp>
            <p:sp>
              <p:nvSpPr>
                <p:cNvPr id="100" name="Rectangle 99"/>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Dissolution Date</a:t>
                  </a:r>
                  <a:endParaRPr lang="en-US" sz="600" b="1" dirty="0">
                    <a:solidFill>
                      <a:schemeClr val="tx1">
                        <a:lumMod val="75000"/>
                        <a:lumOff val="25000"/>
                      </a:schemeClr>
                    </a:solidFill>
                    <a:latin typeface="Arial" pitchFamily="34" charset="0"/>
                    <a:cs typeface="Arial" pitchFamily="34" charset="0"/>
                  </a:endParaRPr>
                </a:p>
              </p:txBody>
            </p:sp>
          </p:grpSp>
        </p:grpSp>
      </p:gr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p:cNvGrpSpPr/>
          <p:nvPr/>
        </p:nvGrpSpPr>
        <p:grpSpPr>
          <a:xfrm>
            <a:off x="365760" y="2514600"/>
            <a:ext cx="4663440" cy="320040"/>
            <a:chOff x="274320" y="2743200"/>
            <a:chExt cx="4663440" cy="320040"/>
          </a:xfrm>
        </p:grpSpPr>
        <p:sp>
          <p:nvSpPr>
            <p:cNvPr id="94" name="Rectangle 93"/>
            <p:cNvSpPr/>
            <p:nvPr/>
          </p:nvSpPr>
          <p:spPr>
            <a:xfrm>
              <a:off x="274320" y="292608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grpSp>
          <p:nvGrpSpPr>
            <p:cNvPr id="95" name="Group 28"/>
            <p:cNvGrpSpPr/>
            <p:nvPr/>
          </p:nvGrpSpPr>
          <p:grpSpPr>
            <a:xfrm>
              <a:off x="274320" y="2743200"/>
              <a:ext cx="4663440" cy="137160"/>
              <a:chOff x="274320" y="2743200"/>
              <a:chExt cx="4663440" cy="137160"/>
            </a:xfrm>
          </p:grpSpPr>
          <p:grpSp>
            <p:nvGrpSpPr>
              <p:cNvPr id="100" name="Group 27"/>
              <p:cNvGrpSpPr/>
              <p:nvPr/>
            </p:nvGrpSpPr>
            <p:grpSpPr>
              <a:xfrm>
                <a:off x="3474720" y="2743200"/>
                <a:ext cx="1463040" cy="137160"/>
                <a:chOff x="3474720" y="2743200"/>
                <a:chExt cx="1463040" cy="137160"/>
              </a:xfrm>
            </p:grpSpPr>
            <p:sp>
              <p:nvSpPr>
                <p:cNvPr id="102" name="Cross 101"/>
                <p:cNvSpPr/>
                <p:nvPr/>
              </p:nvSpPr>
              <p:spPr>
                <a:xfrm>
                  <a:off x="4846320" y="276606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 name="Group 22"/>
                <p:cNvGrpSpPr/>
                <p:nvPr/>
              </p:nvGrpSpPr>
              <p:grpSpPr>
                <a:xfrm>
                  <a:off x="3474720" y="2743200"/>
                  <a:ext cx="1325880" cy="137160"/>
                  <a:chOff x="274320" y="2743200"/>
                  <a:chExt cx="1325880" cy="137160"/>
                </a:xfrm>
              </p:grpSpPr>
              <p:sp>
                <p:nvSpPr>
                  <p:cNvPr id="104" name="Rectangle 103"/>
                  <p:cNvSpPr/>
                  <p:nvPr/>
                </p:nvSpPr>
                <p:spPr>
                  <a:xfrm>
                    <a:off x="274320" y="274320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Note</a:t>
                    </a:r>
                    <a:endParaRPr lang="en-US" sz="600" dirty="0">
                      <a:solidFill>
                        <a:schemeClr val="tx1"/>
                      </a:solidFill>
                      <a:latin typeface="Arial" pitchFamily="34" charset="0"/>
                      <a:cs typeface="Arial" pitchFamily="34" charset="0"/>
                    </a:endParaRPr>
                  </a:p>
                </p:txBody>
              </p:sp>
              <p:sp>
                <p:nvSpPr>
                  <p:cNvPr id="105" name="Isosceles Triangle 104"/>
                  <p:cNvSpPr/>
                  <p:nvPr/>
                </p:nvSpPr>
                <p:spPr>
                  <a:xfrm rot="10800000">
                    <a:off x="1463040" y="2775205"/>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1" name="Rectangle 100"/>
              <p:cNvSpPr/>
              <p:nvPr/>
            </p:nvSpPr>
            <p:spPr>
              <a:xfrm>
                <a:off x="274320" y="2743200"/>
                <a:ext cx="3154680" cy="137160"/>
              </a:xfrm>
              <a:prstGeom prst="rect">
                <a:avLst/>
              </a:prstGeom>
              <a:solidFill>
                <a:srgbClr val="F0F0B6"/>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endParaRPr lang="en-US" sz="600" dirty="0">
                  <a:solidFill>
                    <a:schemeClr val="tx1"/>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pPr>
              <a:tabLst>
                <a:tab pos="228600" algn="l"/>
                <a:tab pos="457200" algn="l"/>
                <a:tab pos="685800" algn="l"/>
                <a:tab pos="914400" algn="l"/>
                <a:tab pos="1143000" algn="l"/>
              </a:tabLst>
              <a:defRPr/>
            </a:pPr>
            <a:r>
              <a:rPr lang="en-US" sz="1200" b="1" dirty="0" smtClean="0"/>
              <a:t/>
            </a:r>
            <a:br>
              <a:rPr lang="en-US" sz="1200" b="1" dirty="0" smtClean="0"/>
            </a:br>
            <a:r>
              <a:rPr lang="en-US" sz="1200" b="1" dirty="0" smtClean="0"/>
              <a:t>Cataloging a musical group (e.g. The Beatles)</a:t>
            </a:r>
          </a:p>
        </p:txBody>
      </p:sp>
      <p:sp>
        <p:nvSpPr>
          <p:cNvPr id="5" name="Text Placeholder 4"/>
          <p:cNvSpPr>
            <a:spLocks noGrp="1"/>
          </p:cNvSpPr>
          <p:nvPr>
            <p:ph type="body" idx="1"/>
          </p:nvPr>
        </p:nvSpPr>
        <p:spPr>
          <a:xfrm>
            <a:off x="685800" y="1587500"/>
            <a:ext cx="7772400" cy="914400"/>
          </a:xfrm>
        </p:spPr>
        <p:txBody>
          <a:bodyPr/>
          <a:lstStyle/>
          <a:p>
            <a:pPr>
              <a:defRPr/>
            </a:pPr>
            <a:r>
              <a:rPr lang="en-US" sz="1000" dirty="0" smtClean="0"/>
              <a:t>V/FRBR-CT | Design Sketches : #14</a:t>
            </a:r>
            <a:r>
              <a:rPr lang="en-US" dirty="0" smtClean="0"/>
              <a:t/>
            </a:r>
            <a:br>
              <a:rPr lang="en-US" dirty="0" smtClean="0"/>
            </a:br>
            <a:r>
              <a:rPr lang="en-US" dirty="0" smtClean="0"/>
              <a:t>UI/X Design Examples – The Beatles/Rubber Soul</a:t>
            </a:r>
            <a:endParaRPr lang="en-US" dirty="0"/>
          </a:p>
        </p:txBody>
      </p:sp>
      <p:sp>
        <p:nvSpPr>
          <p:cNvPr id="6" name="Rectangle 5"/>
          <p:cNvSpPr/>
          <p:nvPr/>
        </p:nvSpPr>
        <p:spPr>
          <a:xfrm rot="21480000">
            <a:off x="1005840" y="3111523"/>
            <a:ext cx="7132320" cy="2834640"/>
          </a:xfrm>
          <a:prstGeom prst="rect">
            <a:avLst/>
          </a:prstGeom>
          <a:solidFill>
            <a:schemeClr val="bg2"/>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b="1" dirty="0" smtClean="0">
                <a:solidFill>
                  <a:schemeClr val="tx1"/>
                </a:solidFill>
                <a:latin typeface="Segoe Print" pitchFamily="2" charset="0"/>
                <a:cs typeface="Handwriting - Dakota"/>
              </a:rPr>
              <a:t>These slides illustrate the following design ideas : </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r>
              <a:rPr lang="en-US" sz="1000" dirty="0" smtClean="0">
                <a:solidFill>
                  <a:schemeClr val="tx1"/>
                </a:solidFill>
                <a:latin typeface="Segoe Print" pitchFamily="2" charset="0"/>
                <a:cs typeface="Handwriting - Dakota"/>
              </a:rPr>
              <a:t>Creating &amp; cataloging a GROUP contributor (i.e., The Beatles)</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FontTx/>
              <a:buAutoNum type="arabicPeriod"/>
            </a:pPr>
            <a:r>
              <a:rPr lang="en-US" sz="1000" dirty="0" smtClean="0">
                <a:solidFill>
                  <a:schemeClr val="accent6">
                    <a:lumMod val="75000"/>
                  </a:schemeClr>
                </a:solidFill>
                <a:latin typeface="Segoe Print" pitchFamily="2" charset="0"/>
                <a:cs typeface="Handwriting - Dakota"/>
              </a:rPr>
              <a:t>What the ability to link contributing members to a group might look like.</a:t>
            </a:r>
            <a:r>
              <a:rPr lang="en-US" sz="1000" dirty="0" smtClean="0">
                <a:solidFill>
                  <a:schemeClr val="tx1"/>
                </a:solidFill>
                <a:latin typeface="Segoe Print" pitchFamily="2" charset="0"/>
                <a:cs typeface="Handwriting - Dakota"/>
              </a:rPr>
              <a:t/>
            </a:r>
            <a:br>
              <a:rPr lang="en-US" sz="1000" dirty="0" smtClean="0">
                <a:solidFill>
                  <a:schemeClr val="tx1"/>
                </a:solidFill>
                <a:latin typeface="Segoe Print" pitchFamily="2" charset="0"/>
                <a:cs typeface="Handwriting - Dakota"/>
              </a:rPr>
            </a:br>
            <a:r>
              <a:rPr lang="en-US" sz="1000" dirty="0" smtClean="0">
                <a:solidFill>
                  <a:schemeClr val="tx1">
                    <a:lumMod val="85000"/>
                    <a:lumOff val="15000"/>
                  </a:schemeClr>
                </a:solidFill>
                <a:latin typeface="Segoe Script" pitchFamily="34" charset="0"/>
                <a:cs typeface="Handwriting - Dakota"/>
              </a:rPr>
              <a:t>We thought it obvious that the system might easily handle relations between persons and groups, allowing us to catalog the members (past and present) of a particular group.</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p:cNvGrpSpPr/>
          <p:nvPr/>
        </p:nvGrpSpPr>
        <p:grpSpPr>
          <a:xfrm>
            <a:off x="365760" y="2514600"/>
            <a:ext cx="4663440" cy="320040"/>
            <a:chOff x="274320" y="2743200"/>
            <a:chExt cx="4663440" cy="320040"/>
          </a:xfrm>
        </p:grpSpPr>
        <p:sp>
          <p:nvSpPr>
            <p:cNvPr id="87" name="Rectangle 86"/>
            <p:cNvSpPr/>
            <p:nvPr/>
          </p:nvSpPr>
          <p:spPr>
            <a:xfrm>
              <a:off x="274320" y="292608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grpSp>
          <p:nvGrpSpPr>
            <p:cNvPr id="88" name="Group 28"/>
            <p:cNvGrpSpPr/>
            <p:nvPr/>
          </p:nvGrpSpPr>
          <p:grpSpPr>
            <a:xfrm>
              <a:off x="274320" y="2743200"/>
              <a:ext cx="4663440" cy="137160"/>
              <a:chOff x="274320" y="2743200"/>
              <a:chExt cx="4663440" cy="137160"/>
            </a:xfrm>
          </p:grpSpPr>
          <p:grpSp>
            <p:nvGrpSpPr>
              <p:cNvPr id="89" name="Group 27"/>
              <p:cNvGrpSpPr/>
              <p:nvPr/>
            </p:nvGrpSpPr>
            <p:grpSpPr>
              <a:xfrm>
                <a:off x="3474720" y="2743200"/>
                <a:ext cx="1463040" cy="137160"/>
                <a:chOff x="3474720" y="2743200"/>
                <a:chExt cx="1463040" cy="137160"/>
              </a:xfrm>
            </p:grpSpPr>
            <p:sp>
              <p:nvSpPr>
                <p:cNvPr id="91" name="Cross 90"/>
                <p:cNvSpPr/>
                <p:nvPr/>
              </p:nvSpPr>
              <p:spPr>
                <a:xfrm>
                  <a:off x="4846320" y="276606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22"/>
                <p:cNvGrpSpPr/>
                <p:nvPr/>
              </p:nvGrpSpPr>
              <p:grpSpPr>
                <a:xfrm>
                  <a:off x="3474720" y="2743200"/>
                  <a:ext cx="1325880" cy="137160"/>
                  <a:chOff x="274320" y="2743200"/>
                  <a:chExt cx="1325880" cy="137160"/>
                </a:xfrm>
              </p:grpSpPr>
              <p:sp>
                <p:nvSpPr>
                  <p:cNvPr id="94" name="Rectangle 93"/>
                  <p:cNvSpPr/>
                  <p:nvPr/>
                </p:nvSpPr>
                <p:spPr>
                  <a:xfrm>
                    <a:off x="274320" y="274320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Note</a:t>
                    </a:r>
                    <a:endParaRPr lang="en-US" sz="600" dirty="0">
                      <a:solidFill>
                        <a:schemeClr val="tx1"/>
                      </a:solidFill>
                      <a:latin typeface="Arial" pitchFamily="34" charset="0"/>
                      <a:cs typeface="Arial" pitchFamily="34" charset="0"/>
                    </a:endParaRPr>
                  </a:p>
                </p:txBody>
              </p:sp>
              <p:sp>
                <p:nvSpPr>
                  <p:cNvPr id="95" name="Isosceles Triangle 94"/>
                  <p:cNvSpPr/>
                  <p:nvPr/>
                </p:nvSpPr>
                <p:spPr>
                  <a:xfrm rot="10800000">
                    <a:off x="1463040" y="2775205"/>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0" name="Rectangle 89"/>
              <p:cNvSpPr/>
              <p:nvPr/>
            </p:nvSpPr>
            <p:spPr>
              <a:xfrm>
                <a:off x="274320" y="2743200"/>
                <a:ext cx="3154680" cy="137160"/>
              </a:xfrm>
              <a:prstGeom prst="rect">
                <a:avLst/>
              </a:prstGeom>
              <a:solidFill>
                <a:srgbClr val="F0F0B6"/>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endParaRPr lang="en-US" sz="600" dirty="0">
                  <a:solidFill>
                    <a:schemeClr val="tx1"/>
                  </a:solidFill>
                  <a:latin typeface="Arial" pitchFamily="34" charset="0"/>
                  <a:cs typeface="Arial" pitchFamily="34" charset="0"/>
                </a:endParaRPr>
              </a:p>
            </p:txBody>
          </p:sp>
        </p:grpSp>
      </p:grpSp>
      <p:sp>
        <p:nvSpPr>
          <p:cNvPr id="100" name="Rectangle 99"/>
          <p:cNvSpPr/>
          <p:nvPr/>
        </p:nvSpPr>
        <p:spPr>
          <a:xfrm>
            <a:off x="320040" y="585216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100" name="Group 99"/>
          <p:cNvGrpSpPr/>
          <p:nvPr/>
        </p:nvGrpSpPr>
        <p:grpSpPr>
          <a:xfrm>
            <a:off x="320040" y="5669280"/>
            <a:ext cx="4754880" cy="320040"/>
            <a:chOff x="1327288" y="1828800"/>
            <a:chExt cx="4754880" cy="320040"/>
          </a:xfrm>
        </p:grpSpPr>
        <p:grpSp>
          <p:nvGrpSpPr>
            <p:cNvPr id="101" name="Group 93"/>
            <p:cNvGrpSpPr/>
            <p:nvPr/>
          </p:nvGrpSpPr>
          <p:grpSpPr>
            <a:xfrm>
              <a:off x="1327288" y="1828800"/>
              <a:ext cx="4754880" cy="320040"/>
              <a:chOff x="274320" y="1828800"/>
              <a:chExt cx="4754880" cy="320040"/>
            </a:xfrm>
          </p:grpSpPr>
          <p:grpSp>
            <p:nvGrpSpPr>
              <p:cNvPr id="117" name="Group 16"/>
              <p:cNvGrpSpPr/>
              <p:nvPr/>
            </p:nvGrpSpPr>
            <p:grpSpPr>
              <a:xfrm>
                <a:off x="274320" y="1828800"/>
                <a:ext cx="4754880" cy="320040"/>
                <a:chOff x="274320" y="274320"/>
                <a:chExt cx="4754880" cy="320040"/>
              </a:xfrm>
            </p:grpSpPr>
            <p:sp>
              <p:nvSpPr>
                <p:cNvPr id="119" name="Rectangle 118"/>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20" name="Rectangle 119"/>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121" name="Rectangle 120"/>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2" name="Rectangle 121"/>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118"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201"/>
            <p:cNvGrpSpPr/>
            <p:nvPr/>
          </p:nvGrpSpPr>
          <p:grpSpPr>
            <a:xfrm>
              <a:off x="4572000" y="1920240"/>
              <a:ext cx="1463040" cy="137160"/>
              <a:chOff x="3291840" y="2926081"/>
              <a:chExt cx="1463040" cy="137160"/>
            </a:xfrm>
          </p:grpSpPr>
          <p:grpSp>
            <p:nvGrpSpPr>
              <p:cNvPr id="103" name="Group 226"/>
              <p:cNvGrpSpPr/>
              <p:nvPr/>
            </p:nvGrpSpPr>
            <p:grpSpPr>
              <a:xfrm>
                <a:off x="4480560" y="2926081"/>
                <a:ext cx="274320" cy="137160"/>
                <a:chOff x="3611880" y="3657600"/>
                <a:chExt cx="274320" cy="137160"/>
              </a:xfrm>
            </p:grpSpPr>
            <p:sp>
              <p:nvSpPr>
                <p:cNvPr id="106"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107"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04"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Paul McCartney</a:t>
                  </a:r>
                  <a:endParaRPr lang="en-US" sz="600" dirty="0">
                    <a:solidFill>
                      <a:schemeClr val="tx1"/>
                    </a:solidFill>
                    <a:latin typeface="Arial" pitchFamily="34" charset="0"/>
                    <a:cs typeface="Arial" pitchFamily="34" charset="0"/>
                  </a:endParaRPr>
                </a:p>
              </p:txBody>
            </p:sp>
          </p:gr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69"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7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104" name="Group 103"/>
          <p:cNvGrpSpPr/>
          <p:nvPr/>
        </p:nvGrpSpPr>
        <p:grpSpPr>
          <a:xfrm>
            <a:off x="320040" y="2743200"/>
            <a:ext cx="4754880" cy="137160"/>
            <a:chOff x="274320" y="274320"/>
            <a:chExt cx="4754880" cy="137160"/>
          </a:xfrm>
        </p:grpSpPr>
        <p:grpSp>
          <p:nvGrpSpPr>
            <p:cNvPr id="121"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126"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9" name="Group 128"/>
          <p:cNvGrpSpPr/>
          <p:nvPr/>
        </p:nvGrpSpPr>
        <p:grpSpPr>
          <a:xfrm>
            <a:off x="320040" y="2926080"/>
            <a:ext cx="4754880" cy="137160"/>
            <a:chOff x="274320" y="274320"/>
            <a:chExt cx="4754880" cy="137160"/>
          </a:xfrm>
        </p:grpSpPr>
        <p:grpSp>
          <p:nvGrpSpPr>
            <p:cNvPr id="130"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135"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5" name="Group 224"/>
          <p:cNvGrpSpPr/>
          <p:nvPr/>
        </p:nvGrpSpPr>
        <p:grpSpPr>
          <a:xfrm>
            <a:off x="320040" y="5669280"/>
            <a:ext cx="4754880" cy="320040"/>
            <a:chOff x="1327288" y="1828800"/>
            <a:chExt cx="4754880" cy="320040"/>
          </a:xfrm>
        </p:grpSpPr>
        <p:grpSp>
          <p:nvGrpSpPr>
            <p:cNvPr id="226" name="Group 93"/>
            <p:cNvGrpSpPr/>
            <p:nvPr/>
          </p:nvGrpSpPr>
          <p:grpSpPr>
            <a:xfrm>
              <a:off x="1327288" y="1828800"/>
              <a:ext cx="4754880" cy="320040"/>
              <a:chOff x="274320" y="1828800"/>
              <a:chExt cx="4754880" cy="320040"/>
            </a:xfrm>
          </p:grpSpPr>
          <p:grpSp>
            <p:nvGrpSpPr>
              <p:cNvPr id="233"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7" name="Group 201"/>
            <p:cNvGrpSpPr/>
            <p:nvPr/>
          </p:nvGrpSpPr>
          <p:grpSpPr>
            <a:xfrm>
              <a:off x="4572000" y="1920240"/>
              <a:ext cx="1463040" cy="137160"/>
              <a:chOff x="3291840" y="2926081"/>
              <a:chExt cx="1463040" cy="137160"/>
            </a:xfrm>
          </p:grpSpPr>
          <p:grpSp>
            <p:nvGrpSpPr>
              <p:cNvPr id="228"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39" name="Group 31"/>
          <p:cNvGrpSpPr/>
          <p:nvPr/>
        </p:nvGrpSpPr>
        <p:grpSpPr>
          <a:xfrm>
            <a:off x="5303520" y="1828800"/>
            <a:ext cx="3474720" cy="502920"/>
            <a:chOff x="2743200" y="274320"/>
            <a:chExt cx="3474720" cy="502920"/>
          </a:xfrm>
        </p:grpSpPr>
        <p:sp>
          <p:nvSpPr>
            <p:cNvPr id="240"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1" name="Group 15"/>
            <p:cNvGrpSpPr/>
            <p:nvPr/>
          </p:nvGrpSpPr>
          <p:grpSpPr>
            <a:xfrm>
              <a:off x="2788920" y="320040"/>
              <a:ext cx="3383280" cy="184785"/>
              <a:chOff x="2560320" y="960120"/>
              <a:chExt cx="5160937" cy="184785"/>
            </a:xfrm>
          </p:grpSpPr>
          <p:sp>
            <p:nvSpPr>
              <p:cNvPr id="242" name="Rectangle 24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243" name="Rectangle 24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4" name="Group 87"/>
          <p:cNvGrpSpPr/>
          <p:nvPr/>
        </p:nvGrpSpPr>
        <p:grpSpPr>
          <a:xfrm>
            <a:off x="5303520" y="2377440"/>
            <a:ext cx="3474720" cy="502920"/>
            <a:chOff x="2514600" y="914400"/>
            <a:chExt cx="4343400" cy="502920"/>
          </a:xfrm>
        </p:grpSpPr>
        <p:sp>
          <p:nvSpPr>
            <p:cNvPr id="245"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6" name="Group 15"/>
            <p:cNvGrpSpPr/>
            <p:nvPr/>
          </p:nvGrpSpPr>
          <p:grpSpPr>
            <a:xfrm>
              <a:off x="2560320" y="960120"/>
              <a:ext cx="4240530" cy="184785"/>
              <a:chOff x="2560320" y="960120"/>
              <a:chExt cx="4240530" cy="184785"/>
            </a:xfrm>
          </p:grpSpPr>
          <p:sp>
            <p:nvSpPr>
              <p:cNvPr id="247" name="Rectangle 246"/>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48" name="Rectangle 247"/>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134"/>
          <p:cNvGrpSpPr/>
          <p:nvPr/>
        </p:nvGrpSpPr>
        <p:grpSpPr>
          <a:xfrm>
            <a:off x="5394960" y="2651760"/>
            <a:ext cx="3291840" cy="137160"/>
            <a:chOff x="446817" y="2161735"/>
            <a:chExt cx="3291840" cy="137160"/>
          </a:xfrm>
        </p:grpSpPr>
        <p:sp>
          <p:nvSpPr>
            <p:cNvPr id="250" name="Rectangle 249"/>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1" name="Group 52"/>
            <p:cNvGrpSpPr/>
            <p:nvPr/>
          </p:nvGrpSpPr>
          <p:grpSpPr>
            <a:xfrm>
              <a:off x="446817" y="2161735"/>
              <a:ext cx="3291840" cy="137160"/>
              <a:chOff x="274320" y="1600200"/>
              <a:chExt cx="3291840" cy="137160"/>
            </a:xfrm>
          </p:grpSpPr>
          <p:grpSp>
            <p:nvGrpSpPr>
              <p:cNvPr id="252" name="Group 11"/>
              <p:cNvGrpSpPr/>
              <p:nvPr/>
            </p:nvGrpSpPr>
            <p:grpSpPr>
              <a:xfrm>
                <a:off x="274320" y="1600200"/>
                <a:ext cx="3291840" cy="137160"/>
                <a:chOff x="2468880" y="457200"/>
                <a:chExt cx="3291840" cy="137160"/>
              </a:xfrm>
            </p:grpSpPr>
            <p:sp>
              <p:nvSpPr>
                <p:cNvPr id="256" name="Rectangle 255"/>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57" name="Rectangle 25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25"/>
              <p:cNvGrpSpPr/>
              <p:nvPr/>
            </p:nvGrpSpPr>
            <p:grpSpPr>
              <a:xfrm>
                <a:off x="274320" y="1600200"/>
                <a:ext cx="3291840" cy="137160"/>
                <a:chOff x="274320" y="1828800"/>
                <a:chExt cx="3291840" cy="137160"/>
              </a:xfrm>
            </p:grpSpPr>
            <p:sp>
              <p:nvSpPr>
                <p:cNvPr id="254" name="Rectangle 253"/>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55"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McCartney, Paul (1942-)</a:t>
                  </a:r>
                </a:p>
              </p:txBody>
            </p:sp>
          </p:grpSp>
        </p:grpSp>
      </p:grpSp>
      <p:grpSp>
        <p:nvGrpSpPr>
          <p:cNvPr id="258" name="Group 272"/>
          <p:cNvGrpSpPr/>
          <p:nvPr/>
        </p:nvGrpSpPr>
        <p:grpSpPr>
          <a:xfrm>
            <a:off x="5303520" y="2926080"/>
            <a:ext cx="3474720" cy="502920"/>
            <a:chOff x="5303520" y="3474720"/>
            <a:chExt cx="3474720" cy="502920"/>
          </a:xfrm>
        </p:grpSpPr>
        <p:grpSp>
          <p:nvGrpSpPr>
            <p:cNvPr id="259"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0"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60"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2" name="Group 52"/>
              <p:cNvGrpSpPr/>
              <p:nvPr/>
            </p:nvGrpSpPr>
            <p:grpSpPr>
              <a:xfrm>
                <a:off x="446817" y="2161735"/>
                <a:ext cx="3291840" cy="137160"/>
                <a:chOff x="274320" y="1600200"/>
                <a:chExt cx="3291840" cy="137160"/>
              </a:xfrm>
            </p:grpSpPr>
            <p:grpSp>
              <p:nvGrpSpPr>
                <p:cNvPr id="263"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4"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McCartney, Paul (1942-)</a:t>
                    </a:r>
                  </a:p>
                </p:txBody>
              </p:sp>
            </p:grpSp>
          </p:grpSp>
        </p:grpSp>
      </p:grpSp>
      <p:grpSp>
        <p:nvGrpSpPr>
          <p:cNvPr id="273" name="Group 79"/>
          <p:cNvGrpSpPr/>
          <p:nvPr/>
        </p:nvGrpSpPr>
        <p:grpSpPr>
          <a:xfrm>
            <a:off x="5394960" y="2103120"/>
            <a:ext cx="3291840" cy="137160"/>
            <a:chOff x="446817" y="2161735"/>
            <a:chExt cx="3291840" cy="137160"/>
          </a:xfrm>
        </p:grpSpPr>
        <p:sp>
          <p:nvSpPr>
            <p:cNvPr id="274" name="Rectangle 273"/>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5" name="Group 52"/>
            <p:cNvGrpSpPr/>
            <p:nvPr/>
          </p:nvGrpSpPr>
          <p:grpSpPr>
            <a:xfrm>
              <a:off x="446817" y="2161735"/>
              <a:ext cx="3291840" cy="137160"/>
              <a:chOff x="274320" y="1600200"/>
              <a:chExt cx="3291840" cy="137160"/>
            </a:xfrm>
          </p:grpSpPr>
          <p:grpSp>
            <p:nvGrpSpPr>
              <p:cNvPr id="276" name="Group 11"/>
              <p:cNvGrpSpPr/>
              <p:nvPr/>
            </p:nvGrpSpPr>
            <p:grpSpPr>
              <a:xfrm>
                <a:off x="274320" y="1600200"/>
                <a:ext cx="3291840" cy="137160"/>
                <a:chOff x="2468880" y="457200"/>
                <a:chExt cx="3291840" cy="137160"/>
              </a:xfrm>
            </p:grpSpPr>
            <p:sp>
              <p:nvSpPr>
                <p:cNvPr id="280" name="Rectangle 279"/>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81" name="Rectangle 280"/>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7" name="Group 25"/>
              <p:cNvGrpSpPr/>
              <p:nvPr/>
            </p:nvGrpSpPr>
            <p:grpSpPr>
              <a:xfrm>
                <a:off x="274320" y="1600200"/>
                <a:ext cx="3291840" cy="137160"/>
                <a:chOff x="274320" y="1828800"/>
                <a:chExt cx="3291840" cy="137160"/>
              </a:xfrm>
            </p:grpSpPr>
            <p:sp>
              <p:nvSpPr>
                <p:cNvPr id="278" name="Rectangle 277"/>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79"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McCartney, Paul (1942-)</a:t>
                  </a:r>
                </a:p>
              </p:txBody>
            </p:sp>
          </p:grpSp>
        </p:grpSp>
      </p:gr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George Harrison</a:t>
                  </a:r>
                  <a:endParaRPr lang="en-US" sz="600" dirty="0">
                    <a:solidFill>
                      <a:schemeClr val="tx1"/>
                    </a:solidFill>
                    <a:latin typeface="Arial" pitchFamily="34" charset="0"/>
                    <a:cs typeface="Arial" pitchFamily="34" charset="0"/>
                  </a:endParaRPr>
                </a:p>
              </p:txBody>
            </p:sp>
          </p:gr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2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5" name="Group 52"/>
          <p:cNvGrpSpPr/>
          <p:nvPr/>
        </p:nvGrpSpPr>
        <p:grpSpPr>
          <a:xfrm>
            <a:off x="274320" y="6172200"/>
            <a:ext cx="4846320" cy="137160"/>
            <a:chOff x="2148840" y="1965960"/>
            <a:chExt cx="4846320" cy="137160"/>
          </a:xfrm>
        </p:grpSpPr>
        <p:grpSp>
          <p:nvGrpSpPr>
            <p:cNvPr id="22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2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2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233"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39"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40" name="Group 103"/>
          <p:cNvGrpSpPr/>
          <p:nvPr/>
        </p:nvGrpSpPr>
        <p:grpSpPr>
          <a:xfrm>
            <a:off x="320040" y="2743200"/>
            <a:ext cx="4754880" cy="137160"/>
            <a:chOff x="274320" y="274320"/>
            <a:chExt cx="4754880" cy="137160"/>
          </a:xfrm>
        </p:grpSpPr>
        <p:grpSp>
          <p:nvGrpSpPr>
            <p:cNvPr id="241"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42"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3"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4" name="Group 128"/>
          <p:cNvGrpSpPr/>
          <p:nvPr/>
        </p:nvGrpSpPr>
        <p:grpSpPr>
          <a:xfrm>
            <a:off x="320040" y="2926080"/>
            <a:ext cx="4754880" cy="137160"/>
            <a:chOff x="274320" y="274320"/>
            <a:chExt cx="4754880" cy="137160"/>
          </a:xfrm>
        </p:grpSpPr>
        <p:grpSp>
          <p:nvGrpSpPr>
            <p:cNvPr id="245"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6"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8" name="Group 224"/>
          <p:cNvGrpSpPr/>
          <p:nvPr/>
        </p:nvGrpSpPr>
        <p:grpSpPr>
          <a:xfrm>
            <a:off x="320040" y="5669280"/>
            <a:ext cx="4754880" cy="320040"/>
            <a:chOff x="1327288" y="1828800"/>
            <a:chExt cx="4754880" cy="320040"/>
          </a:xfrm>
        </p:grpSpPr>
        <p:grpSp>
          <p:nvGrpSpPr>
            <p:cNvPr id="249" name="Group 93"/>
            <p:cNvGrpSpPr/>
            <p:nvPr/>
          </p:nvGrpSpPr>
          <p:grpSpPr>
            <a:xfrm>
              <a:off x="1327288" y="1828800"/>
              <a:ext cx="4754880" cy="320040"/>
              <a:chOff x="274320" y="1828800"/>
              <a:chExt cx="4754880" cy="320040"/>
            </a:xfrm>
          </p:grpSpPr>
          <p:grpSp>
            <p:nvGrpSpPr>
              <p:cNvPr id="250"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1" name="Group 201"/>
            <p:cNvGrpSpPr/>
            <p:nvPr/>
          </p:nvGrpSpPr>
          <p:grpSpPr>
            <a:xfrm>
              <a:off x="4572000" y="1920240"/>
              <a:ext cx="1463040" cy="137160"/>
              <a:chOff x="3291840" y="2926081"/>
              <a:chExt cx="1463040" cy="137160"/>
            </a:xfrm>
          </p:grpSpPr>
          <p:grpSp>
            <p:nvGrpSpPr>
              <p:cNvPr id="252"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11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21"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24" name="Group 87"/>
          <p:cNvGrpSpPr/>
          <p:nvPr/>
        </p:nvGrpSpPr>
        <p:grpSpPr>
          <a:xfrm>
            <a:off x="5303520" y="2377440"/>
            <a:ext cx="3474720" cy="502920"/>
            <a:chOff x="2514600" y="914400"/>
            <a:chExt cx="4343400" cy="502920"/>
          </a:xfrm>
        </p:grpSpPr>
        <p:sp>
          <p:nvSpPr>
            <p:cNvPr id="126"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29" name="Group 15"/>
            <p:cNvGrpSpPr/>
            <p:nvPr/>
          </p:nvGrpSpPr>
          <p:grpSpPr>
            <a:xfrm>
              <a:off x="2560320" y="960120"/>
              <a:ext cx="4240530" cy="184785"/>
              <a:chOff x="2560320" y="960120"/>
              <a:chExt cx="4240530" cy="184785"/>
            </a:xfrm>
          </p:grpSpPr>
          <p:sp>
            <p:nvSpPr>
              <p:cNvPr id="130" name="Rectangle 129"/>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131" name="Rectangle 130"/>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35" name="Group 134"/>
          <p:cNvGrpSpPr/>
          <p:nvPr/>
        </p:nvGrpSpPr>
        <p:grpSpPr>
          <a:xfrm>
            <a:off x="5394960" y="2651760"/>
            <a:ext cx="3291840" cy="137160"/>
            <a:chOff x="446817" y="2161735"/>
            <a:chExt cx="3291840" cy="137160"/>
          </a:xfrm>
        </p:grpSpPr>
        <p:sp>
          <p:nvSpPr>
            <p:cNvPr id="138" name="Rectangle 137"/>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39" name="Group 52"/>
            <p:cNvGrpSpPr/>
            <p:nvPr/>
          </p:nvGrpSpPr>
          <p:grpSpPr>
            <a:xfrm>
              <a:off x="446817" y="2161735"/>
              <a:ext cx="3291840" cy="137160"/>
              <a:chOff x="274320" y="1600200"/>
              <a:chExt cx="3291840" cy="137160"/>
            </a:xfrm>
          </p:grpSpPr>
          <p:grpSp>
            <p:nvGrpSpPr>
              <p:cNvPr id="140" name="Group 11"/>
              <p:cNvGrpSpPr/>
              <p:nvPr/>
            </p:nvGrpSpPr>
            <p:grpSpPr>
              <a:xfrm>
                <a:off x="274320" y="1600200"/>
                <a:ext cx="3291840" cy="137160"/>
                <a:chOff x="2468880" y="457200"/>
                <a:chExt cx="3291840" cy="137160"/>
              </a:xfrm>
            </p:grpSpPr>
            <p:sp>
              <p:nvSpPr>
                <p:cNvPr id="144" name="Rectangle 143"/>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45" name="Rectangle 144"/>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1" name="Group 25"/>
              <p:cNvGrpSpPr/>
              <p:nvPr/>
            </p:nvGrpSpPr>
            <p:grpSpPr>
              <a:xfrm>
                <a:off x="274320" y="1600200"/>
                <a:ext cx="3291840" cy="137160"/>
                <a:chOff x="274320" y="1828800"/>
                <a:chExt cx="3291840" cy="137160"/>
              </a:xfrm>
            </p:grpSpPr>
            <p:sp>
              <p:nvSpPr>
                <p:cNvPr id="142" name="Rectangle 141"/>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43"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McCartney, Paul (1942-)</a:t>
                  </a:r>
                </a:p>
              </p:txBody>
            </p:sp>
          </p:grpSp>
        </p:grpSp>
      </p:grpSp>
      <p:grpSp>
        <p:nvGrpSpPr>
          <p:cNvPr id="146" name="Group 272"/>
          <p:cNvGrpSpPr/>
          <p:nvPr/>
        </p:nvGrpSpPr>
        <p:grpSpPr>
          <a:xfrm>
            <a:off x="5303520" y="2926080"/>
            <a:ext cx="3474720" cy="502920"/>
            <a:chOff x="5303520" y="3474720"/>
            <a:chExt cx="3474720" cy="502920"/>
          </a:xfrm>
        </p:grpSpPr>
        <p:grpSp>
          <p:nvGrpSpPr>
            <p:cNvPr id="147" name="Group 16"/>
            <p:cNvGrpSpPr/>
            <p:nvPr/>
          </p:nvGrpSpPr>
          <p:grpSpPr>
            <a:xfrm>
              <a:off x="5303520" y="3474720"/>
              <a:ext cx="3474720" cy="502920"/>
              <a:chOff x="2514600" y="914400"/>
              <a:chExt cx="4343400" cy="502920"/>
            </a:xfrm>
          </p:grpSpPr>
          <p:sp>
            <p:nvSpPr>
              <p:cNvPr id="164" name="Rectangle 163"/>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6" name="Group 15"/>
              <p:cNvGrpSpPr/>
              <p:nvPr/>
            </p:nvGrpSpPr>
            <p:grpSpPr>
              <a:xfrm>
                <a:off x="2560320" y="960120"/>
                <a:ext cx="4240530" cy="184785"/>
                <a:chOff x="2560320" y="960120"/>
                <a:chExt cx="4240530" cy="184785"/>
              </a:xfrm>
            </p:grpSpPr>
            <p:sp>
              <p:nvSpPr>
                <p:cNvPr id="167"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168"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48" name="Group 171"/>
            <p:cNvGrpSpPr/>
            <p:nvPr/>
          </p:nvGrpSpPr>
          <p:grpSpPr>
            <a:xfrm>
              <a:off x="5394960" y="3749040"/>
              <a:ext cx="3291840" cy="137160"/>
              <a:chOff x="446817" y="2161735"/>
              <a:chExt cx="3291840" cy="137160"/>
            </a:xfrm>
          </p:grpSpPr>
          <p:sp>
            <p:nvSpPr>
              <p:cNvPr id="149" name="Rectangle 148"/>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52" name="Group 52"/>
              <p:cNvGrpSpPr/>
              <p:nvPr/>
            </p:nvGrpSpPr>
            <p:grpSpPr>
              <a:xfrm>
                <a:off x="446817" y="2161735"/>
                <a:ext cx="3291840" cy="137160"/>
                <a:chOff x="274320" y="1600200"/>
                <a:chExt cx="3291840" cy="137160"/>
              </a:xfrm>
            </p:grpSpPr>
            <p:grpSp>
              <p:nvGrpSpPr>
                <p:cNvPr id="153" name="Group 11"/>
                <p:cNvGrpSpPr/>
                <p:nvPr/>
              </p:nvGrpSpPr>
              <p:grpSpPr>
                <a:xfrm>
                  <a:off x="274320" y="1600200"/>
                  <a:ext cx="3291840" cy="137160"/>
                  <a:chOff x="2468880" y="457200"/>
                  <a:chExt cx="3291840" cy="137160"/>
                </a:xfrm>
              </p:grpSpPr>
              <p:sp>
                <p:nvSpPr>
                  <p:cNvPr id="162" name="Rectangle 161"/>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3" name="Rectangle 162"/>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9" name="Group 25"/>
                <p:cNvGrpSpPr/>
                <p:nvPr/>
              </p:nvGrpSpPr>
              <p:grpSpPr>
                <a:xfrm>
                  <a:off x="274320" y="1600200"/>
                  <a:ext cx="3291840" cy="137160"/>
                  <a:chOff x="274320" y="1828800"/>
                  <a:chExt cx="3291840" cy="137160"/>
                </a:xfrm>
              </p:grpSpPr>
              <p:sp>
                <p:nvSpPr>
                  <p:cNvPr id="160" name="Rectangle 159"/>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61"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McCartney, Paul (1942-)</a:t>
                    </a:r>
                  </a:p>
                </p:txBody>
              </p:sp>
            </p:grpSp>
          </p:grpSp>
        </p:grpSp>
      </p:grpSp>
      <p:grpSp>
        <p:nvGrpSpPr>
          <p:cNvPr id="169" name="Group 79"/>
          <p:cNvGrpSpPr/>
          <p:nvPr/>
        </p:nvGrpSpPr>
        <p:grpSpPr>
          <a:xfrm>
            <a:off x="5394960" y="2103120"/>
            <a:ext cx="3291840" cy="137160"/>
            <a:chOff x="446817" y="2161735"/>
            <a:chExt cx="3291840" cy="137160"/>
          </a:xfrm>
        </p:grpSpPr>
        <p:sp>
          <p:nvSpPr>
            <p:cNvPr id="170" name="Rectangle 169"/>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71" name="Group 52"/>
            <p:cNvGrpSpPr/>
            <p:nvPr/>
          </p:nvGrpSpPr>
          <p:grpSpPr>
            <a:xfrm>
              <a:off x="446817" y="2161735"/>
              <a:ext cx="3291840" cy="137160"/>
              <a:chOff x="274320" y="1600200"/>
              <a:chExt cx="3291840" cy="137160"/>
            </a:xfrm>
          </p:grpSpPr>
          <p:grpSp>
            <p:nvGrpSpPr>
              <p:cNvPr id="172" name="Group 11"/>
              <p:cNvGrpSpPr/>
              <p:nvPr/>
            </p:nvGrpSpPr>
            <p:grpSpPr>
              <a:xfrm>
                <a:off x="274320" y="1600200"/>
                <a:ext cx="3291840" cy="137160"/>
                <a:chOff x="2468880" y="457200"/>
                <a:chExt cx="3291840" cy="137160"/>
              </a:xfrm>
            </p:grpSpPr>
            <p:sp>
              <p:nvSpPr>
                <p:cNvPr id="182" name="Rectangle 181"/>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5" name="Rectangle 184"/>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4" name="Group 25"/>
              <p:cNvGrpSpPr/>
              <p:nvPr/>
            </p:nvGrpSpPr>
            <p:grpSpPr>
              <a:xfrm>
                <a:off x="274320" y="1600200"/>
                <a:ext cx="3291840" cy="137160"/>
                <a:chOff x="274320" y="1828800"/>
                <a:chExt cx="3291840" cy="137160"/>
              </a:xfrm>
            </p:grpSpPr>
            <p:sp>
              <p:nvSpPr>
                <p:cNvPr id="177" name="Rectangle 176"/>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79"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McCartney, Paul (1942-)</a:t>
                  </a:r>
                </a:p>
              </p:txBody>
            </p:sp>
          </p:grpSp>
        </p:grpSp>
      </p:gr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George Harrison</a:t>
                  </a:r>
                  <a:endParaRPr lang="en-US" sz="600" dirty="0">
                    <a:solidFill>
                      <a:schemeClr val="tx1"/>
                    </a:solidFill>
                    <a:latin typeface="Arial" pitchFamily="34" charset="0"/>
                    <a:cs typeface="Arial" pitchFamily="34" charset="0"/>
                  </a:endParaRPr>
                </a:p>
              </p:txBody>
            </p:sp>
          </p:gr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2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5" name="Group 52"/>
          <p:cNvGrpSpPr/>
          <p:nvPr/>
        </p:nvGrpSpPr>
        <p:grpSpPr>
          <a:xfrm>
            <a:off x="274320" y="6172200"/>
            <a:ext cx="4846320" cy="137160"/>
            <a:chOff x="2148840" y="1965960"/>
            <a:chExt cx="4846320" cy="137160"/>
          </a:xfrm>
        </p:grpSpPr>
        <p:grpSp>
          <p:nvGrpSpPr>
            <p:cNvPr id="22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2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2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233"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39"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40" name="Group 103"/>
          <p:cNvGrpSpPr/>
          <p:nvPr/>
        </p:nvGrpSpPr>
        <p:grpSpPr>
          <a:xfrm>
            <a:off x="320040" y="2743200"/>
            <a:ext cx="4754880" cy="137160"/>
            <a:chOff x="274320" y="274320"/>
            <a:chExt cx="4754880" cy="137160"/>
          </a:xfrm>
        </p:grpSpPr>
        <p:grpSp>
          <p:nvGrpSpPr>
            <p:cNvPr id="241"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42"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3"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4" name="Group 128"/>
          <p:cNvGrpSpPr/>
          <p:nvPr/>
        </p:nvGrpSpPr>
        <p:grpSpPr>
          <a:xfrm>
            <a:off x="320040" y="2926080"/>
            <a:ext cx="4754880" cy="137160"/>
            <a:chOff x="274320" y="274320"/>
            <a:chExt cx="4754880" cy="137160"/>
          </a:xfrm>
        </p:grpSpPr>
        <p:grpSp>
          <p:nvGrpSpPr>
            <p:cNvPr id="245"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6"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8" name="Group 224"/>
          <p:cNvGrpSpPr/>
          <p:nvPr/>
        </p:nvGrpSpPr>
        <p:grpSpPr>
          <a:xfrm>
            <a:off x="320040" y="5669280"/>
            <a:ext cx="4754880" cy="320040"/>
            <a:chOff x="1327288" y="1828800"/>
            <a:chExt cx="4754880" cy="320040"/>
          </a:xfrm>
        </p:grpSpPr>
        <p:grpSp>
          <p:nvGrpSpPr>
            <p:cNvPr id="249" name="Group 93"/>
            <p:cNvGrpSpPr/>
            <p:nvPr/>
          </p:nvGrpSpPr>
          <p:grpSpPr>
            <a:xfrm>
              <a:off x="1327288" y="1828800"/>
              <a:ext cx="4754880" cy="320040"/>
              <a:chOff x="274320" y="1828800"/>
              <a:chExt cx="4754880" cy="320040"/>
            </a:xfrm>
          </p:grpSpPr>
          <p:grpSp>
            <p:nvGrpSpPr>
              <p:cNvPr id="250"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1" name="Group 201"/>
            <p:cNvGrpSpPr/>
            <p:nvPr/>
          </p:nvGrpSpPr>
          <p:grpSpPr>
            <a:xfrm>
              <a:off x="4572000" y="1920240"/>
              <a:ext cx="1463040" cy="137160"/>
              <a:chOff x="3291840" y="2926081"/>
              <a:chExt cx="1463040" cy="137160"/>
            </a:xfrm>
          </p:grpSpPr>
          <p:grpSp>
            <p:nvGrpSpPr>
              <p:cNvPr id="252"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11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21"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24" name="Group 79"/>
          <p:cNvGrpSpPr/>
          <p:nvPr/>
        </p:nvGrpSpPr>
        <p:grpSpPr>
          <a:xfrm>
            <a:off x="5394960" y="2103120"/>
            <a:ext cx="3291840" cy="137160"/>
            <a:chOff x="446817" y="2161735"/>
            <a:chExt cx="3291840" cy="137160"/>
          </a:xfrm>
        </p:grpSpPr>
        <p:sp>
          <p:nvSpPr>
            <p:cNvPr id="126" name="Rectangle 125"/>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29" name="Group 52"/>
            <p:cNvGrpSpPr/>
            <p:nvPr/>
          </p:nvGrpSpPr>
          <p:grpSpPr>
            <a:xfrm>
              <a:off x="446817" y="2161735"/>
              <a:ext cx="3291840" cy="137160"/>
              <a:chOff x="274320" y="1600200"/>
              <a:chExt cx="3291840" cy="137160"/>
            </a:xfrm>
          </p:grpSpPr>
          <p:grpSp>
            <p:nvGrpSpPr>
              <p:cNvPr id="130" name="Group 11"/>
              <p:cNvGrpSpPr/>
              <p:nvPr/>
            </p:nvGrpSpPr>
            <p:grpSpPr>
              <a:xfrm>
                <a:off x="274320" y="1600200"/>
                <a:ext cx="3291840" cy="137160"/>
                <a:chOff x="2468880" y="457200"/>
                <a:chExt cx="3291840" cy="137160"/>
              </a:xfrm>
            </p:grpSpPr>
            <p:sp>
              <p:nvSpPr>
                <p:cNvPr id="139" name="Rectangle 138"/>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40" name="Rectangle 139"/>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25"/>
              <p:cNvGrpSpPr/>
              <p:nvPr/>
            </p:nvGrpSpPr>
            <p:grpSpPr>
              <a:xfrm>
                <a:off x="274320" y="1600200"/>
                <a:ext cx="3291840" cy="137160"/>
                <a:chOff x="274320" y="1828800"/>
                <a:chExt cx="3291840" cy="137160"/>
              </a:xfrm>
            </p:grpSpPr>
            <p:sp>
              <p:nvSpPr>
                <p:cNvPr id="135" name="Rectangle 13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38"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nvGrpSpPr>
          <p:cNvPr id="167" name="Group 219"/>
          <p:cNvGrpSpPr/>
          <p:nvPr/>
        </p:nvGrpSpPr>
        <p:grpSpPr>
          <a:xfrm>
            <a:off x="5303520" y="2377440"/>
            <a:ext cx="3474720" cy="685800"/>
            <a:chOff x="5303520" y="3931920"/>
            <a:chExt cx="3474720" cy="685800"/>
          </a:xfrm>
        </p:grpSpPr>
        <p:grpSp>
          <p:nvGrpSpPr>
            <p:cNvPr id="168" name="Group 87"/>
            <p:cNvGrpSpPr/>
            <p:nvPr/>
          </p:nvGrpSpPr>
          <p:grpSpPr>
            <a:xfrm>
              <a:off x="5303520" y="3931920"/>
              <a:ext cx="3474720" cy="685800"/>
              <a:chOff x="2514600" y="914400"/>
              <a:chExt cx="4343400" cy="685800"/>
            </a:xfrm>
          </p:grpSpPr>
          <p:sp>
            <p:nvSpPr>
              <p:cNvPr id="200" name="Rectangle 37"/>
              <p:cNvSpPr/>
              <p:nvPr/>
            </p:nvSpPr>
            <p:spPr>
              <a:xfrm>
                <a:off x="2514600" y="914400"/>
                <a:ext cx="4343400" cy="6858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8"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(2)</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69" name="Group 125"/>
            <p:cNvGrpSpPr/>
            <p:nvPr/>
          </p:nvGrpSpPr>
          <p:grpSpPr>
            <a:xfrm>
              <a:off x="5394960" y="4206240"/>
              <a:ext cx="3291840" cy="137160"/>
              <a:chOff x="446817" y="2161735"/>
              <a:chExt cx="3291840" cy="137160"/>
            </a:xfrm>
          </p:grpSpPr>
          <p:sp>
            <p:nvSpPr>
              <p:cNvPr id="189" name="Rectangle 188"/>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91" name="Group 52"/>
              <p:cNvGrpSpPr/>
              <p:nvPr/>
            </p:nvGrpSpPr>
            <p:grpSpPr>
              <a:xfrm>
                <a:off x="446817" y="2161735"/>
                <a:ext cx="3291840" cy="137160"/>
                <a:chOff x="274320" y="1600200"/>
                <a:chExt cx="3291840" cy="137160"/>
              </a:xfrm>
            </p:grpSpPr>
            <p:grpSp>
              <p:nvGrpSpPr>
                <p:cNvPr id="193" name="Group 11"/>
                <p:cNvGrpSpPr/>
                <p:nvPr/>
              </p:nvGrpSpPr>
              <p:grpSpPr>
                <a:xfrm>
                  <a:off x="274320" y="1600200"/>
                  <a:ext cx="3291840" cy="137160"/>
                  <a:chOff x="2468880" y="457200"/>
                  <a:chExt cx="3291840" cy="137160"/>
                </a:xfrm>
              </p:grpSpPr>
              <p:sp>
                <p:nvSpPr>
                  <p:cNvPr id="197" name="Rectangle 19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8" name="Rectangle 19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25"/>
                <p:cNvGrpSpPr/>
                <p:nvPr/>
              </p:nvGrpSpPr>
              <p:grpSpPr>
                <a:xfrm>
                  <a:off x="274320" y="1600200"/>
                  <a:ext cx="3291840" cy="137160"/>
                  <a:chOff x="274320" y="1828800"/>
                  <a:chExt cx="3291840" cy="137160"/>
                </a:xfrm>
              </p:grpSpPr>
              <p:sp>
                <p:nvSpPr>
                  <p:cNvPr id="195" name="Rectangle 19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nvGrpSpPr>
            <p:cNvPr id="170" name="Group 134"/>
            <p:cNvGrpSpPr/>
            <p:nvPr/>
          </p:nvGrpSpPr>
          <p:grpSpPr>
            <a:xfrm>
              <a:off x="5394960" y="438912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72" name="Group 52"/>
              <p:cNvGrpSpPr/>
              <p:nvPr/>
            </p:nvGrpSpPr>
            <p:grpSpPr>
              <a:xfrm>
                <a:off x="446817" y="2161735"/>
                <a:ext cx="3291840" cy="137160"/>
                <a:chOff x="274320" y="1600200"/>
                <a:chExt cx="3291840" cy="137160"/>
              </a:xfrm>
            </p:grpSpPr>
            <p:grpSp>
              <p:nvGrpSpPr>
                <p:cNvPr id="174"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Noel (1934-)</a:t>
                    </a:r>
                    <a:endParaRPr lang="en-US" sz="600" dirty="0">
                      <a:solidFill>
                        <a:schemeClr val="tx1"/>
                      </a:solidFill>
                      <a:latin typeface="Arial" pitchFamily="34" charset="0"/>
                      <a:cs typeface="Arial" pitchFamily="34" charset="0"/>
                    </a:endParaRPr>
                  </a:p>
                </p:txBody>
              </p:sp>
            </p:grpSp>
          </p:grpSp>
        </p:grpSp>
      </p:grpSp>
      <p:grpSp>
        <p:nvGrpSpPr>
          <p:cNvPr id="273" name="Group 272"/>
          <p:cNvGrpSpPr/>
          <p:nvPr/>
        </p:nvGrpSpPr>
        <p:grpSpPr>
          <a:xfrm>
            <a:off x="5303520" y="3108960"/>
            <a:ext cx="3474720" cy="502920"/>
            <a:chOff x="5303520" y="3474720"/>
            <a:chExt cx="3474720" cy="502920"/>
          </a:xfrm>
        </p:grpSpPr>
        <p:grpSp>
          <p:nvGrpSpPr>
            <p:cNvPr id="212"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0"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3"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2" name="Group 52"/>
              <p:cNvGrpSpPr/>
              <p:nvPr/>
            </p:nvGrpSpPr>
            <p:grpSpPr>
              <a:xfrm>
                <a:off x="446817" y="2161735"/>
                <a:ext cx="3291840" cy="137160"/>
                <a:chOff x="274320" y="1600200"/>
                <a:chExt cx="3291840" cy="137160"/>
              </a:xfrm>
            </p:grpSpPr>
            <p:grpSp>
              <p:nvGrpSpPr>
                <p:cNvPr id="263"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4"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George Harrison</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8"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9"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0" name="Group 79"/>
          <p:cNvGrpSpPr/>
          <p:nvPr/>
        </p:nvGrpSpPr>
        <p:grpSpPr>
          <a:xfrm>
            <a:off x="5394960" y="2103120"/>
            <a:ext cx="3291840" cy="137160"/>
            <a:chOff x="446817" y="2161735"/>
            <a:chExt cx="3291840" cy="137160"/>
          </a:xfrm>
        </p:grpSpPr>
        <p:grpSp>
          <p:nvGrpSpPr>
            <p:cNvPr id="251" name="Group 52"/>
            <p:cNvGrpSpPr/>
            <p:nvPr/>
          </p:nvGrpSpPr>
          <p:grpSpPr>
            <a:xfrm>
              <a:off x="446817" y="2161735"/>
              <a:ext cx="3291840" cy="137160"/>
              <a:chOff x="274320" y="1600200"/>
              <a:chExt cx="3291840" cy="137160"/>
            </a:xfrm>
          </p:grpSpPr>
          <p:grpSp>
            <p:nvGrpSpPr>
              <p:cNvPr id="252" name="Group 11"/>
              <p:cNvGrpSpPr/>
              <p:nvPr/>
            </p:nvGrpSpPr>
            <p:grpSpPr>
              <a:xfrm>
                <a:off x="274320" y="1600200"/>
                <a:ext cx="3291840" cy="137160"/>
                <a:chOff x="2468880" y="457200"/>
                <a:chExt cx="3291840" cy="137160"/>
              </a:xfrm>
            </p:grpSpPr>
            <p:sp>
              <p:nvSpPr>
                <p:cNvPr id="139" name="Rectangle 138"/>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40" name="Rectangle 139"/>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25"/>
              <p:cNvGrpSpPr/>
              <p:nvPr/>
            </p:nvGrpSpPr>
            <p:grpSpPr>
              <a:xfrm>
                <a:off x="274320" y="1600200"/>
                <a:ext cx="3291840" cy="137160"/>
                <a:chOff x="274320" y="1828800"/>
                <a:chExt cx="3291840" cy="137160"/>
              </a:xfrm>
            </p:grpSpPr>
            <p:sp>
              <p:nvSpPr>
                <p:cNvPr id="135" name="Rectangle 13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38"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sp>
          <p:nvSpPr>
            <p:cNvPr id="126" name="Rectangle 125"/>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54" name="Group 219"/>
          <p:cNvGrpSpPr/>
          <p:nvPr/>
        </p:nvGrpSpPr>
        <p:grpSpPr>
          <a:xfrm>
            <a:off x="5303520" y="2377440"/>
            <a:ext cx="3474720" cy="685800"/>
            <a:chOff x="5303520" y="3931920"/>
            <a:chExt cx="3474720" cy="685800"/>
          </a:xfrm>
        </p:grpSpPr>
        <p:grpSp>
          <p:nvGrpSpPr>
            <p:cNvPr id="255" name="Group 87"/>
            <p:cNvGrpSpPr/>
            <p:nvPr/>
          </p:nvGrpSpPr>
          <p:grpSpPr>
            <a:xfrm>
              <a:off x="5303520" y="3931920"/>
              <a:ext cx="3474720" cy="685800"/>
              <a:chOff x="2514600" y="914400"/>
              <a:chExt cx="4343400" cy="685800"/>
            </a:xfrm>
          </p:grpSpPr>
          <p:sp>
            <p:nvSpPr>
              <p:cNvPr id="200" name="Rectangle 37"/>
              <p:cNvSpPr/>
              <p:nvPr/>
            </p:nvSpPr>
            <p:spPr>
              <a:xfrm>
                <a:off x="2514600" y="914400"/>
                <a:ext cx="4343400" cy="6858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6"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(2)</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7" name="Group 125"/>
            <p:cNvGrpSpPr/>
            <p:nvPr/>
          </p:nvGrpSpPr>
          <p:grpSpPr>
            <a:xfrm>
              <a:off x="5394960" y="4206240"/>
              <a:ext cx="3291840" cy="137160"/>
              <a:chOff x="446817" y="2161735"/>
              <a:chExt cx="3291840" cy="137160"/>
            </a:xfrm>
          </p:grpSpPr>
          <p:sp>
            <p:nvSpPr>
              <p:cNvPr id="189" name="Rectangle 188"/>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8" name="Group 52"/>
              <p:cNvGrpSpPr/>
              <p:nvPr/>
            </p:nvGrpSpPr>
            <p:grpSpPr>
              <a:xfrm>
                <a:off x="446817" y="2161735"/>
                <a:ext cx="3291840" cy="137160"/>
                <a:chOff x="274320" y="1600200"/>
                <a:chExt cx="3291840" cy="137160"/>
              </a:xfrm>
            </p:grpSpPr>
            <p:grpSp>
              <p:nvGrpSpPr>
                <p:cNvPr id="259" name="Group 11"/>
                <p:cNvGrpSpPr/>
                <p:nvPr/>
              </p:nvGrpSpPr>
              <p:grpSpPr>
                <a:xfrm>
                  <a:off x="274320" y="1600200"/>
                  <a:ext cx="3291840" cy="137160"/>
                  <a:chOff x="2468880" y="457200"/>
                  <a:chExt cx="3291840" cy="137160"/>
                </a:xfrm>
              </p:grpSpPr>
              <p:sp>
                <p:nvSpPr>
                  <p:cNvPr id="197" name="Rectangle 19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8" name="Rectangle 19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
                <p:cNvGrpSpPr/>
                <p:nvPr/>
              </p:nvGrpSpPr>
              <p:grpSpPr>
                <a:xfrm>
                  <a:off x="274320" y="1600200"/>
                  <a:ext cx="3291840" cy="137160"/>
                  <a:chOff x="274320" y="1828800"/>
                  <a:chExt cx="3291840" cy="137160"/>
                </a:xfrm>
              </p:grpSpPr>
              <p:sp>
                <p:nvSpPr>
                  <p:cNvPr id="195" name="Rectangle 19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nvGrpSpPr>
            <p:cNvPr id="262" name="Group 134"/>
            <p:cNvGrpSpPr/>
            <p:nvPr/>
          </p:nvGrpSpPr>
          <p:grpSpPr>
            <a:xfrm>
              <a:off x="5394960" y="438912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3" name="Group 52"/>
              <p:cNvGrpSpPr/>
              <p:nvPr/>
            </p:nvGrpSpPr>
            <p:grpSpPr>
              <a:xfrm>
                <a:off x="446817" y="2161735"/>
                <a:ext cx="3291840" cy="137160"/>
                <a:chOff x="274320" y="1600200"/>
                <a:chExt cx="3291840" cy="137160"/>
              </a:xfrm>
            </p:grpSpPr>
            <p:grpSp>
              <p:nvGrpSpPr>
                <p:cNvPr id="264"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Noel (1934-)</a:t>
                    </a:r>
                    <a:endParaRPr lang="en-US" sz="600" dirty="0">
                      <a:solidFill>
                        <a:schemeClr val="tx1"/>
                      </a:solidFill>
                      <a:latin typeface="Arial" pitchFamily="34" charset="0"/>
                      <a:cs typeface="Arial" pitchFamily="34" charset="0"/>
                    </a:endParaRPr>
                  </a:p>
                </p:txBody>
              </p:sp>
            </p:grpSp>
          </p:grpSp>
        </p:grpSp>
      </p:grpSp>
      <p:grpSp>
        <p:nvGrpSpPr>
          <p:cNvPr id="273" name="Group 272"/>
          <p:cNvGrpSpPr/>
          <p:nvPr/>
        </p:nvGrpSpPr>
        <p:grpSpPr>
          <a:xfrm>
            <a:off x="5303520" y="3108960"/>
            <a:ext cx="3474720" cy="502920"/>
            <a:chOff x="5303520" y="3474720"/>
            <a:chExt cx="3474720" cy="502920"/>
          </a:xfrm>
        </p:grpSpPr>
        <p:grpSp>
          <p:nvGrpSpPr>
            <p:cNvPr id="274"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5"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76"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7" name="Group 52"/>
              <p:cNvGrpSpPr/>
              <p:nvPr/>
            </p:nvGrpSpPr>
            <p:grpSpPr>
              <a:xfrm>
                <a:off x="446817" y="2161735"/>
                <a:ext cx="3291840" cy="137160"/>
                <a:chOff x="274320" y="1600200"/>
                <a:chExt cx="3291840" cy="137160"/>
              </a:xfrm>
            </p:grpSpPr>
            <p:grpSp>
              <p:nvGrpSpPr>
                <p:cNvPr id="278"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9"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grpSp>
        <p:nvGrpSpPr>
          <p:cNvPr id="168" name="Group 167"/>
          <p:cNvGrpSpPr/>
          <p:nvPr/>
        </p:nvGrpSpPr>
        <p:grpSpPr>
          <a:xfrm>
            <a:off x="320040" y="5669280"/>
            <a:ext cx="4754880" cy="320040"/>
            <a:chOff x="1097280" y="1463040"/>
            <a:chExt cx="4754880" cy="320040"/>
          </a:xfrm>
        </p:grpSpPr>
        <p:grpSp>
          <p:nvGrpSpPr>
            <p:cNvPr id="169" name="Group 26"/>
            <p:cNvGrpSpPr/>
            <p:nvPr/>
          </p:nvGrpSpPr>
          <p:grpSpPr>
            <a:xfrm>
              <a:off x="1097280" y="1463040"/>
              <a:ext cx="4754880" cy="320040"/>
              <a:chOff x="274320" y="274320"/>
              <a:chExt cx="4754880" cy="320040"/>
            </a:xfrm>
          </p:grpSpPr>
          <p:sp>
            <p:nvSpPr>
              <p:cNvPr id="178" name="Rectangle 17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80" name="Rectangle 179"/>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Harrison, George (1943-2001)</a:t>
                </a:r>
              </a:p>
            </p:txBody>
          </p:sp>
          <p:sp>
            <p:nvSpPr>
              <p:cNvPr id="181" name="Rectangle 180"/>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3" name="Rectangle 182"/>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186" name="Right Arrow 185"/>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201"/>
            <p:cNvGrpSpPr/>
            <p:nvPr/>
          </p:nvGrpSpPr>
          <p:grpSpPr>
            <a:xfrm>
              <a:off x="4297680" y="1554480"/>
              <a:ext cx="1463040" cy="137160"/>
              <a:chOff x="3291840" y="2926081"/>
              <a:chExt cx="1463040" cy="137160"/>
            </a:xfrm>
          </p:grpSpPr>
          <p:grpSp>
            <p:nvGrpSpPr>
              <p:cNvPr id="172" name="Group 226"/>
              <p:cNvGrpSpPr/>
              <p:nvPr/>
            </p:nvGrpSpPr>
            <p:grpSpPr>
              <a:xfrm>
                <a:off x="4480560" y="2926081"/>
                <a:ext cx="274320" cy="137160"/>
                <a:chOff x="3611880" y="3657600"/>
                <a:chExt cx="274320" cy="137160"/>
              </a:xfrm>
            </p:grpSpPr>
            <p:sp>
              <p:nvSpPr>
                <p:cNvPr id="175"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177"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73"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George Harrison</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79"/>
          <p:cNvGrpSpPr/>
          <p:nvPr/>
        </p:nvGrpSpPr>
        <p:grpSpPr>
          <a:xfrm>
            <a:off x="5394960" y="2103120"/>
            <a:ext cx="3291840" cy="137160"/>
            <a:chOff x="446817" y="2161735"/>
            <a:chExt cx="3291840" cy="137160"/>
          </a:xfrm>
        </p:grpSpPr>
        <p:grpSp>
          <p:nvGrpSpPr>
            <p:cNvPr id="250" name="Group 52"/>
            <p:cNvGrpSpPr/>
            <p:nvPr/>
          </p:nvGrpSpPr>
          <p:grpSpPr>
            <a:xfrm>
              <a:off x="446817" y="2161735"/>
              <a:ext cx="3291840" cy="137160"/>
              <a:chOff x="274320" y="1600200"/>
              <a:chExt cx="3291840" cy="137160"/>
            </a:xfrm>
          </p:grpSpPr>
          <p:grpSp>
            <p:nvGrpSpPr>
              <p:cNvPr id="251" name="Group 11"/>
              <p:cNvGrpSpPr/>
              <p:nvPr/>
            </p:nvGrpSpPr>
            <p:grpSpPr>
              <a:xfrm>
                <a:off x="274320" y="1600200"/>
                <a:ext cx="3291840" cy="137160"/>
                <a:chOff x="2468880" y="457200"/>
                <a:chExt cx="3291840" cy="137160"/>
              </a:xfrm>
            </p:grpSpPr>
            <p:sp>
              <p:nvSpPr>
                <p:cNvPr id="139" name="Rectangle 138"/>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40" name="Rectangle 139"/>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25"/>
              <p:cNvGrpSpPr/>
              <p:nvPr/>
            </p:nvGrpSpPr>
            <p:grpSpPr>
              <a:xfrm>
                <a:off x="274320" y="1600200"/>
                <a:ext cx="3291840" cy="137160"/>
                <a:chOff x="274320" y="1828800"/>
                <a:chExt cx="3291840" cy="137160"/>
              </a:xfrm>
            </p:grpSpPr>
            <p:sp>
              <p:nvSpPr>
                <p:cNvPr id="135" name="Rectangle 13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38"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sp>
          <p:nvSpPr>
            <p:cNvPr id="126" name="Rectangle 125"/>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53" name="Group 219"/>
          <p:cNvGrpSpPr/>
          <p:nvPr/>
        </p:nvGrpSpPr>
        <p:grpSpPr>
          <a:xfrm>
            <a:off x="5303520" y="2377440"/>
            <a:ext cx="3474720" cy="685800"/>
            <a:chOff x="5303520" y="3931920"/>
            <a:chExt cx="3474720" cy="685800"/>
          </a:xfrm>
        </p:grpSpPr>
        <p:grpSp>
          <p:nvGrpSpPr>
            <p:cNvPr id="254" name="Group 87"/>
            <p:cNvGrpSpPr/>
            <p:nvPr/>
          </p:nvGrpSpPr>
          <p:grpSpPr>
            <a:xfrm>
              <a:off x="5303520" y="3931920"/>
              <a:ext cx="3474720" cy="685800"/>
              <a:chOff x="2514600" y="914400"/>
              <a:chExt cx="4343400" cy="685800"/>
            </a:xfrm>
          </p:grpSpPr>
          <p:sp>
            <p:nvSpPr>
              <p:cNvPr id="200" name="Rectangle 37"/>
              <p:cNvSpPr/>
              <p:nvPr/>
            </p:nvSpPr>
            <p:spPr>
              <a:xfrm>
                <a:off x="2514600" y="914400"/>
                <a:ext cx="4343400" cy="6858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5"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(2)</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6" name="Group 125"/>
            <p:cNvGrpSpPr/>
            <p:nvPr/>
          </p:nvGrpSpPr>
          <p:grpSpPr>
            <a:xfrm>
              <a:off x="5394960" y="4206240"/>
              <a:ext cx="3291840" cy="137160"/>
              <a:chOff x="446817" y="2161735"/>
              <a:chExt cx="3291840" cy="137160"/>
            </a:xfrm>
          </p:grpSpPr>
          <p:sp>
            <p:nvSpPr>
              <p:cNvPr id="189" name="Rectangle 188"/>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7" name="Group 52"/>
              <p:cNvGrpSpPr/>
              <p:nvPr/>
            </p:nvGrpSpPr>
            <p:grpSpPr>
              <a:xfrm>
                <a:off x="446817" y="2161735"/>
                <a:ext cx="3291840" cy="137160"/>
                <a:chOff x="274320" y="1600200"/>
                <a:chExt cx="3291840" cy="137160"/>
              </a:xfrm>
            </p:grpSpPr>
            <p:grpSp>
              <p:nvGrpSpPr>
                <p:cNvPr id="258" name="Group 11"/>
                <p:cNvGrpSpPr/>
                <p:nvPr/>
              </p:nvGrpSpPr>
              <p:grpSpPr>
                <a:xfrm>
                  <a:off x="274320" y="1600200"/>
                  <a:ext cx="3291840" cy="137160"/>
                  <a:chOff x="2468880" y="457200"/>
                  <a:chExt cx="3291840" cy="137160"/>
                </a:xfrm>
              </p:grpSpPr>
              <p:sp>
                <p:nvSpPr>
                  <p:cNvPr id="197" name="Rectangle 19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8" name="Rectangle 19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9" name="Group 25"/>
                <p:cNvGrpSpPr/>
                <p:nvPr/>
              </p:nvGrpSpPr>
              <p:grpSpPr>
                <a:xfrm>
                  <a:off x="274320" y="1600200"/>
                  <a:ext cx="3291840" cy="137160"/>
                  <a:chOff x="274320" y="1828800"/>
                  <a:chExt cx="3291840" cy="137160"/>
                </a:xfrm>
              </p:grpSpPr>
              <p:sp>
                <p:nvSpPr>
                  <p:cNvPr id="195" name="Rectangle 19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nvGrpSpPr>
            <p:cNvPr id="260" name="Group 134"/>
            <p:cNvGrpSpPr/>
            <p:nvPr/>
          </p:nvGrpSpPr>
          <p:grpSpPr>
            <a:xfrm>
              <a:off x="5394960" y="438912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2" name="Group 52"/>
              <p:cNvGrpSpPr/>
              <p:nvPr/>
            </p:nvGrpSpPr>
            <p:grpSpPr>
              <a:xfrm>
                <a:off x="446817" y="2161735"/>
                <a:ext cx="3291840" cy="137160"/>
                <a:chOff x="274320" y="1600200"/>
                <a:chExt cx="3291840" cy="137160"/>
              </a:xfrm>
            </p:grpSpPr>
            <p:grpSp>
              <p:nvGrpSpPr>
                <p:cNvPr id="26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Noel (1934-)</a:t>
                    </a:r>
                    <a:endParaRPr lang="en-US" sz="600" dirty="0">
                      <a:solidFill>
                        <a:schemeClr val="tx1"/>
                      </a:solidFill>
                      <a:latin typeface="Arial" pitchFamily="34" charset="0"/>
                      <a:cs typeface="Arial" pitchFamily="34" charset="0"/>
                    </a:endParaRPr>
                  </a:p>
                </p:txBody>
              </p:sp>
            </p:grpSp>
          </p:grpSp>
        </p:grpSp>
      </p:grpSp>
      <p:grpSp>
        <p:nvGrpSpPr>
          <p:cNvPr id="270" name="Group 272"/>
          <p:cNvGrpSpPr/>
          <p:nvPr/>
        </p:nvGrpSpPr>
        <p:grpSpPr>
          <a:xfrm>
            <a:off x="5303520" y="3108960"/>
            <a:ext cx="3474720" cy="502920"/>
            <a:chOff x="5303520" y="3474720"/>
            <a:chExt cx="3474720" cy="502920"/>
          </a:xfrm>
        </p:grpSpPr>
        <p:grpSp>
          <p:nvGrpSpPr>
            <p:cNvPr id="273"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4"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75"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6" name="Group 52"/>
              <p:cNvGrpSpPr/>
              <p:nvPr/>
            </p:nvGrpSpPr>
            <p:grpSpPr>
              <a:xfrm>
                <a:off x="446817" y="2161735"/>
                <a:ext cx="3291840" cy="137160"/>
                <a:chOff x="274320" y="1600200"/>
                <a:chExt cx="3291840" cy="137160"/>
              </a:xfrm>
            </p:grpSpPr>
            <p:grpSp>
              <p:nvGrpSpPr>
                <p:cNvPr id="277"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8"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grpSp>
        <p:nvGrpSpPr>
          <p:cNvPr id="168" name="Group 167"/>
          <p:cNvGrpSpPr/>
          <p:nvPr/>
        </p:nvGrpSpPr>
        <p:grpSpPr>
          <a:xfrm>
            <a:off x="320040" y="5669280"/>
            <a:ext cx="4754880" cy="320040"/>
            <a:chOff x="1097280" y="1463040"/>
            <a:chExt cx="4754880" cy="320040"/>
          </a:xfrm>
        </p:grpSpPr>
        <p:grpSp>
          <p:nvGrpSpPr>
            <p:cNvPr id="169" name="Group 26"/>
            <p:cNvGrpSpPr/>
            <p:nvPr/>
          </p:nvGrpSpPr>
          <p:grpSpPr>
            <a:xfrm>
              <a:off x="1097280" y="1463040"/>
              <a:ext cx="4754880" cy="320040"/>
              <a:chOff x="274320" y="274320"/>
              <a:chExt cx="4754880" cy="320040"/>
            </a:xfrm>
          </p:grpSpPr>
          <p:sp>
            <p:nvSpPr>
              <p:cNvPr id="178" name="Rectangle 177"/>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80" name="Rectangle 179"/>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Harrison, George (1943-2001)</a:t>
                </a:r>
              </a:p>
            </p:txBody>
          </p:sp>
          <p:sp>
            <p:nvSpPr>
              <p:cNvPr id="181" name="Rectangle 180"/>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3" name="Rectangle 182"/>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186" name="Right Arrow 185"/>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201"/>
            <p:cNvGrpSpPr/>
            <p:nvPr/>
          </p:nvGrpSpPr>
          <p:grpSpPr>
            <a:xfrm>
              <a:off x="4297680" y="1554480"/>
              <a:ext cx="1463040" cy="137160"/>
              <a:chOff x="3291840" y="2926081"/>
              <a:chExt cx="1463040" cy="137160"/>
            </a:xfrm>
          </p:grpSpPr>
          <p:grpSp>
            <p:nvGrpSpPr>
              <p:cNvPr id="172" name="Group 226"/>
              <p:cNvGrpSpPr/>
              <p:nvPr/>
            </p:nvGrpSpPr>
            <p:grpSpPr>
              <a:xfrm>
                <a:off x="4480560" y="2926081"/>
                <a:ext cx="274320" cy="137160"/>
                <a:chOff x="3611880" y="3657600"/>
                <a:chExt cx="274320" cy="137160"/>
              </a:xfrm>
            </p:grpSpPr>
            <p:sp>
              <p:nvSpPr>
                <p:cNvPr id="175"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177"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73"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79" name="Group 79"/>
          <p:cNvGrpSpPr/>
          <p:nvPr/>
        </p:nvGrpSpPr>
        <p:grpSpPr>
          <a:xfrm>
            <a:off x="5394960" y="2103120"/>
            <a:ext cx="3291840" cy="137160"/>
            <a:chOff x="446817" y="2161735"/>
            <a:chExt cx="3291840" cy="137160"/>
          </a:xfrm>
        </p:grpSpPr>
        <p:grpSp>
          <p:nvGrpSpPr>
            <p:cNvPr id="280" name="Group 52"/>
            <p:cNvGrpSpPr/>
            <p:nvPr/>
          </p:nvGrpSpPr>
          <p:grpSpPr>
            <a:xfrm>
              <a:off x="446817" y="2161735"/>
              <a:ext cx="3291840" cy="137160"/>
              <a:chOff x="274320" y="1600200"/>
              <a:chExt cx="3291840" cy="137160"/>
            </a:xfrm>
          </p:grpSpPr>
          <p:grpSp>
            <p:nvGrpSpPr>
              <p:cNvPr id="281" name="Group 11"/>
              <p:cNvGrpSpPr/>
              <p:nvPr/>
            </p:nvGrpSpPr>
            <p:grpSpPr>
              <a:xfrm>
                <a:off x="274320" y="1600200"/>
                <a:ext cx="3291840" cy="137160"/>
                <a:chOff x="2468880" y="457200"/>
                <a:chExt cx="3291840" cy="137160"/>
              </a:xfrm>
            </p:grpSpPr>
            <p:sp>
              <p:nvSpPr>
                <p:cNvPr id="166" name="Rectangle 165"/>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16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25"/>
              <p:cNvGrpSpPr/>
              <p:nvPr/>
            </p:nvGrpSpPr>
            <p:grpSpPr>
              <a:xfrm>
                <a:off x="274320" y="1600200"/>
                <a:ext cx="3291840" cy="137160"/>
                <a:chOff x="274320" y="1828800"/>
                <a:chExt cx="3291840" cy="137160"/>
              </a:xfrm>
            </p:grpSpPr>
            <p:sp>
              <p:nvSpPr>
                <p:cNvPr id="163" name="Rectangle 162"/>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64"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sp>
          <p:nvSpPr>
            <p:cNvPr id="160" name="Rectangle 159"/>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spTree>
  </p:cSld>
  <p:clrMapOvr>
    <a:masterClrMapping/>
  </p:clrMapOvr>
  <p:transition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4.72222E-6 3.33333E-6 L -0.47813 0.53194 " pathEditMode="relative" rAng="0" ptsTypes="AA">
                                      <p:cBhvr>
                                        <p:cTn id="6" dur="1000" fill="hold"/>
                                        <p:tgtEl>
                                          <p:spTgt spid="279"/>
                                        </p:tgtEl>
                                        <p:attrNameLst>
                                          <p:attrName>ppt_x</p:attrName>
                                          <p:attrName>ppt_y</p:attrName>
                                        </p:attrNameLst>
                                      </p:cBhvr>
                                      <p:rCtr x="-239" y="2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George Harrison</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79"/>
          <p:cNvGrpSpPr/>
          <p:nvPr/>
        </p:nvGrpSpPr>
        <p:grpSpPr>
          <a:xfrm>
            <a:off x="5394960" y="2103120"/>
            <a:ext cx="3291840" cy="137160"/>
            <a:chOff x="446817" y="2161735"/>
            <a:chExt cx="3291840" cy="137160"/>
          </a:xfrm>
        </p:grpSpPr>
        <p:grpSp>
          <p:nvGrpSpPr>
            <p:cNvPr id="250" name="Group 52"/>
            <p:cNvGrpSpPr/>
            <p:nvPr/>
          </p:nvGrpSpPr>
          <p:grpSpPr>
            <a:xfrm>
              <a:off x="446817" y="2161735"/>
              <a:ext cx="3291840" cy="137160"/>
              <a:chOff x="274320" y="1600200"/>
              <a:chExt cx="3291840" cy="137160"/>
            </a:xfrm>
          </p:grpSpPr>
          <p:grpSp>
            <p:nvGrpSpPr>
              <p:cNvPr id="251" name="Group 11"/>
              <p:cNvGrpSpPr/>
              <p:nvPr/>
            </p:nvGrpSpPr>
            <p:grpSpPr>
              <a:xfrm>
                <a:off x="274320" y="1600200"/>
                <a:ext cx="3291840" cy="137160"/>
                <a:chOff x="2468880" y="457200"/>
                <a:chExt cx="3291840" cy="137160"/>
              </a:xfrm>
            </p:grpSpPr>
            <p:sp>
              <p:nvSpPr>
                <p:cNvPr id="139" name="Rectangle 138"/>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40" name="Rectangle 139"/>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25"/>
              <p:cNvGrpSpPr/>
              <p:nvPr/>
            </p:nvGrpSpPr>
            <p:grpSpPr>
              <a:xfrm>
                <a:off x="274320" y="1600200"/>
                <a:ext cx="3291840" cy="137160"/>
                <a:chOff x="274320" y="1828800"/>
                <a:chExt cx="3291840" cy="137160"/>
              </a:xfrm>
            </p:grpSpPr>
            <p:sp>
              <p:nvSpPr>
                <p:cNvPr id="135" name="Rectangle 13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38"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sp>
          <p:nvSpPr>
            <p:cNvPr id="126" name="Rectangle 125"/>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53" name="Group 219"/>
          <p:cNvGrpSpPr/>
          <p:nvPr/>
        </p:nvGrpSpPr>
        <p:grpSpPr>
          <a:xfrm>
            <a:off x="5303520" y="2377440"/>
            <a:ext cx="3474720" cy="685800"/>
            <a:chOff x="5303520" y="3931920"/>
            <a:chExt cx="3474720" cy="685800"/>
          </a:xfrm>
        </p:grpSpPr>
        <p:grpSp>
          <p:nvGrpSpPr>
            <p:cNvPr id="254" name="Group 87"/>
            <p:cNvGrpSpPr/>
            <p:nvPr/>
          </p:nvGrpSpPr>
          <p:grpSpPr>
            <a:xfrm>
              <a:off x="5303520" y="3931920"/>
              <a:ext cx="3474720" cy="685800"/>
              <a:chOff x="2514600" y="914400"/>
              <a:chExt cx="4343400" cy="685800"/>
            </a:xfrm>
          </p:grpSpPr>
          <p:sp>
            <p:nvSpPr>
              <p:cNvPr id="200" name="Rectangle 37"/>
              <p:cNvSpPr/>
              <p:nvPr/>
            </p:nvSpPr>
            <p:spPr>
              <a:xfrm>
                <a:off x="2514600" y="914400"/>
                <a:ext cx="4343400" cy="6858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5"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(2)</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6" name="Group 125"/>
            <p:cNvGrpSpPr/>
            <p:nvPr/>
          </p:nvGrpSpPr>
          <p:grpSpPr>
            <a:xfrm>
              <a:off x="5394960" y="4206240"/>
              <a:ext cx="3291840" cy="137160"/>
              <a:chOff x="446817" y="2161735"/>
              <a:chExt cx="3291840" cy="137160"/>
            </a:xfrm>
          </p:grpSpPr>
          <p:sp>
            <p:nvSpPr>
              <p:cNvPr id="189" name="Rectangle 188"/>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7" name="Group 52"/>
              <p:cNvGrpSpPr/>
              <p:nvPr/>
            </p:nvGrpSpPr>
            <p:grpSpPr>
              <a:xfrm>
                <a:off x="446817" y="2161735"/>
                <a:ext cx="3291840" cy="137160"/>
                <a:chOff x="274320" y="1600200"/>
                <a:chExt cx="3291840" cy="137160"/>
              </a:xfrm>
            </p:grpSpPr>
            <p:grpSp>
              <p:nvGrpSpPr>
                <p:cNvPr id="258" name="Group 11"/>
                <p:cNvGrpSpPr/>
                <p:nvPr/>
              </p:nvGrpSpPr>
              <p:grpSpPr>
                <a:xfrm>
                  <a:off x="274320" y="1600200"/>
                  <a:ext cx="3291840" cy="137160"/>
                  <a:chOff x="2468880" y="457200"/>
                  <a:chExt cx="3291840" cy="137160"/>
                </a:xfrm>
              </p:grpSpPr>
              <p:sp>
                <p:nvSpPr>
                  <p:cNvPr id="197" name="Rectangle 19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8" name="Rectangle 19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9" name="Group 25"/>
                <p:cNvGrpSpPr/>
                <p:nvPr/>
              </p:nvGrpSpPr>
              <p:grpSpPr>
                <a:xfrm>
                  <a:off x="274320" y="1600200"/>
                  <a:ext cx="3291840" cy="137160"/>
                  <a:chOff x="274320" y="1828800"/>
                  <a:chExt cx="3291840" cy="137160"/>
                </a:xfrm>
              </p:grpSpPr>
              <p:sp>
                <p:nvSpPr>
                  <p:cNvPr id="195" name="Rectangle 19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nvGrpSpPr>
            <p:cNvPr id="260" name="Group 134"/>
            <p:cNvGrpSpPr/>
            <p:nvPr/>
          </p:nvGrpSpPr>
          <p:grpSpPr>
            <a:xfrm>
              <a:off x="5394960" y="438912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2" name="Group 52"/>
              <p:cNvGrpSpPr/>
              <p:nvPr/>
            </p:nvGrpSpPr>
            <p:grpSpPr>
              <a:xfrm>
                <a:off x="446817" y="2161735"/>
                <a:ext cx="3291840" cy="137160"/>
                <a:chOff x="274320" y="1600200"/>
                <a:chExt cx="3291840" cy="137160"/>
              </a:xfrm>
            </p:grpSpPr>
            <p:grpSp>
              <p:nvGrpSpPr>
                <p:cNvPr id="26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Noel (1934-)</a:t>
                    </a:r>
                    <a:endParaRPr lang="en-US" sz="600" dirty="0">
                      <a:solidFill>
                        <a:schemeClr val="tx1"/>
                      </a:solidFill>
                      <a:latin typeface="Arial" pitchFamily="34" charset="0"/>
                      <a:cs typeface="Arial" pitchFamily="34" charset="0"/>
                    </a:endParaRPr>
                  </a:p>
                </p:txBody>
              </p:sp>
            </p:grpSp>
          </p:grpSp>
        </p:grpSp>
      </p:grpSp>
      <p:grpSp>
        <p:nvGrpSpPr>
          <p:cNvPr id="270" name="Group 272"/>
          <p:cNvGrpSpPr/>
          <p:nvPr/>
        </p:nvGrpSpPr>
        <p:grpSpPr>
          <a:xfrm>
            <a:off x="5303520" y="3108960"/>
            <a:ext cx="3474720" cy="502920"/>
            <a:chOff x="5303520" y="3474720"/>
            <a:chExt cx="3474720" cy="502920"/>
          </a:xfrm>
        </p:grpSpPr>
        <p:grpSp>
          <p:nvGrpSpPr>
            <p:cNvPr id="273"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4"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75"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6" name="Group 52"/>
              <p:cNvGrpSpPr/>
              <p:nvPr/>
            </p:nvGrpSpPr>
            <p:grpSpPr>
              <a:xfrm>
                <a:off x="446817" y="2161735"/>
                <a:ext cx="3291840" cy="137160"/>
                <a:chOff x="274320" y="1600200"/>
                <a:chExt cx="3291840" cy="137160"/>
              </a:xfrm>
            </p:grpSpPr>
            <p:grpSp>
              <p:nvGrpSpPr>
                <p:cNvPr id="277"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8"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grpSp>
        <p:nvGrpSpPr>
          <p:cNvPr id="156" name="Group 137"/>
          <p:cNvGrpSpPr/>
          <p:nvPr/>
        </p:nvGrpSpPr>
        <p:grpSpPr>
          <a:xfrm>
            <a:off x="320040" y="3108960"/>
            <a:ext cx="4754880" cy="137160"/>
            <a:chOff x="274320" y="274320"/>
            <a:chExt cx="4754880" cy="137160"/>
          </a:xfrm>
        </p:grpSpPr>
        <p:grpSp>
          <p:nvGrpSpPr>
            <p:cNvPr id="159"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164"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0"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Starr</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79"/>
          <p:cNvGrpSpPr/>
          <p:nvPr/>
        </p:nvGrpSpPr>
        <p:grpSpPr>
          <a:xfrm>
            <a:off x="5394960" y="2103120"/>
            <a:ext cx="3291840" cy="137160"/>
            <a:chOff x="446817" y="2161735"/>
            <a:chExt cx="3291840" cy="137160"/>
          </a:xfrm>
        </p:grpSpPr>
        <p:grpSp>
          <p:nvGrpSpPr>
            <p:cNvPr id="250" name="Group 52"/>
            <p:cNvGrpSpPr/>
            <p:nvPr/>
          </p:nvGrpSpPr>
          <p:grpSpPr>
            <a:xfrm>
              <a:off x="446817" y="2161735"/>
              <a:ext cx="3291840" cy="137160"/>
              <a:chOff x="274320" y="1600200"/>
              <a:chExt cx="3291840" cy="137160"/>
            </a:xfrm>
          </p:grpSpPr>
          <p:grpSp>
            <p:nvGrpSpPr>
              <p:cNvPr id="251" name="Group 11"/>
              <p:cNvGrpSpPr/>
              <p:nvPr/>
            </p:nvGrpSpPr>
            <p:grpSpPr>
              <a:xfrm>
                <a:off x="274320" y="1600200"/>
                <a:ext cx="3291840" cy="137160"/>
                <a:chOff x="2468880" y="457200"/>
                <a:chExt cx="3291840" cy="137160"/>
              </a:xfrm>
            </p:grpSpPr>
            <p:sp>
              <p:nvSpPr>
                <p:cNvPr id="139" name="Rectangle 138"/>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40" name="Rectangle 139"/>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2" name="Group 25"/>
              <p:cNvGrpSpPr/>
              <p:nvPr/>
            </p:nvGrpSpPr>
            <p:grpSpPr>
              <a:xfrm>
                <a:off x="274320" y="1600200"/>
                <a:ext cx="3291840" cy="137160"/>
                <a:chOff x="274320" y="1828800"/>
                <a:chExt cx="3291840" cy="137160"/>
              </a:xfrm>
            </p:grpSpPr>
            <p:sp>
              <p:nvSpPr>
                <p:cNvPr id="135" name="Rectangle 13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38"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sp>
          <p:nvSpPr>
            <p:cNvPr id="126" name="Rectangle 125"/>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53" name="Group 219"/>
          <p:cNvGrpSpPr/>
          <p:nvPr/>
        </p:nvGrpSpPr>
        <p:grpSpPr>
          <a:xfrm>
            <a:off x="5303520" y="2377440"/>
            <a:ext cx="3474720" cy="685800"/>
            <a:chOff x="5303520" y="3931920"/>
            <a:chExt cx="3474720" cy="685800"/>
          </a:xfrm>
        </p:grpSpPr>
        <p:grpSp>
          <p:nvGrpSpPr>
            <p:cNvPr id="254" name="Group 87"/>
            <p:cNvGrpSpPr/>
            <p:nvPr/>
          </p:nvGrpSpPr>
          <p:grpSpPr>
            <a:xfrm>
              <a:off x="5303520" y="3931920"/>
              <a:ext cx="3474720" cy="685800"/>
              <a:chOff x="2514600" y="914400"/>
              <a:chExt cx="4343400" cy="685800"/>
            </a:xfrm>
          </p:grpSpPr>
          <p:sp>
            <p:nvSpPr>
              <p:cNvPr id="200" name="Rectangle 37"/>
              <p:cNvSpPr/>
              <p:nvPr/>
            </p:nvSpPr>
            <p:spPr>
              <a:xfrm>
                <a:off x="2514600" y="914400"/>
                <a:ext cx="4343400" cy="6858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5"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(2)</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6" name="Group 125"/>
            <p:cNvGrpSpPr/>
            <p:nvPr/>
          </p:nvGrpSpPr>
          <p:grpSpPr>
            <a:xfrm>
              <a:off x="5394960" y="4206240"/>
              <a:ext cx="3291840" cy="137160"/>
              <a:chOff x="446817" y="2161735"/>
              <a:chExt cx="3291840" cy="137160"/>
            </a:xfrm>
          </p:grpSpPr>
          <p:sp>
            <p:nvSpPr>
              <p:cNvPr id="189" name="Rectangle 188"/>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7" name="Group 52"/>
              <p:cNvGrpSpPr/>
              <p:nvPr/>
            </p:nvGrpSpPr>
            <p:grpSpPr>
              <a:xfrm>
                <a:off x="446817" y="2161735"/>
                <a:ext cx="3291840" cy="137160"/>
                <a:chOff x="274320" y="1600200"/>
                <a:chExt cx="3291840" cy="137160"/>
              </a:xfrm>
            </p:grpSpPr>
            <p:grpSp>
              <p:nvGrpSpPr>
                <p:cNvPr id="258" name="Group 11"/>
                <p:cNvGrpSpPr/>
                <p:nvPr/>
              </p:nvGrpSpPr>
              <p:grpSpPr>
                <a:xfrm>
                  <a:off x="274320" y="1600200"/>
                  <a:ext cx="3291840" cy="137160"/>
                  <a:chOff x="2468880" y="457200"/>
                  <a:chExt cx="3291840" cy="137160"/>
                </a:xfrm>
              </p:grpSpPr>
              <p:sp>
                <p:nvSpPr>
                  <p:cNvPr id="197" name="Rectangle 19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8" name="Rectangle 19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9" name="Group 25"/>
                <p:cNvGrpSpPr/>
                <p:nvPr/>
              </p:nvGrpSpPr>
              <p:grpSpPr>
                <a:xfrm>
                  <a:off x="274320" y="1600200"/>
                  <a:ext cx="3291840" cy="137160"/>
                  <a:chOff x="274320" y="1828800"/>
                  <a:chExt cx="3291840" cy="137160"/>
                </a:xfrm>
              </p:grpSpPr>
              <p:sp>
                <p:nvSpPr>
                  <p:cNvPr id="195" name="Rectangle 19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nvGrpSpPr>
            <p:cNvPr id="260" name="Group 134"/>
            <p:cNvGrpSpPr/>
            <p:nvPr/>
          </p:nvGrpSpPr>
          <p:grpSpPr>
            <a:xfrm>
              <a:off x="5394960" y="438912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2" name="Group 52"/>
              <p:cNvGrpSpPr/>
              <p:nvPr/>
            </p:nvGrpSpPr>
            <p:grpSpPr>
              <a:xfrm>
                <a:off x="446817" y="2161735"/>
                <a:ext cx="3291840" cy="137160"/>
                <a:chOff x="274320" y="1600200"/>
                <a:chExt cx="3291840" cy="137160"/>
              </a:xfrm>
            </p:grpSpPr>
            <p:grpSp>
              <p:nvGrpSpPr>
                <p:cNvPr id="26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Noel (1934-)</a:t>
                    </a:r>
                    <a:endParaRPr lang="en-US" sz="600" dirty="0">
                      <a:solidFill>
                        <a:schemeClr val="tx1"/>
                      </a:solidFill>
                      <a:latin typeface="Arial" pitchFamily="34" charset="0"/>
                      <a:cs typeface="Arial" pitchFamily="34" charset="0"/>
                    </a:endParaRPr>
                  </a:p>
                </p:txBody>
              </p:sp>
            </p:grpSp>
          </p:grpSp>
        </p:grpSp>
      </p:grpSp>
      <p:grpSp>
        <p:nvGrpSpPr>
          <p:cNvPr id="270" name="Group 272"/>
          <p:cNvGrpSpPr/>
          <p:nvPr/>
        </p:nvGrpSpPr>
        <p:grpSpPr>
          <a:xfrm>
            <a:off x="5303520" y="3108960"/>
            <a:ext cx="3474720" cy="502920"/>
            <a:chOff x="5303520" y="3474720"/>
            <a:chExt cx="3474720" cy="502920"/>
          </a:xfrm>
        </p:grpSpPr>
        <p:grpSp>
          <p:nvGrpSpPr>
            <p:cNvPr id="273"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4"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75"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6" name="Group 52"/>
              <p:cNvGrpSpPr/>
              <p:nvPr/>
            </p:nvGrpSpPr>
            <p:grpSpPr>
              <a:xfrm>
                <a:off x="446817" y="2161735"/>
                <a:ext cx="3291840" cy="137160"/>
                <a:chOff x="274320" y="1600200"/>
                <a:chExt cx="3291840" cy="137160"/>
              </a:xfrm>
            </p:grpSpPr>
            <p:grpSp>
              <p:nvGrpSpPr>
                <p:cNvPr id="277"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8"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Harrison, George (1943-2001)</a:t>
                    </a:r>
                  </a:p>
                </p:txBody>
              </p:sp>
            </p:grpSp>
          </p:grpSp>
        </p:grpSp>
      </p:grpSp>
      <p:grpSp>
        <p:nvGrpSpPr>
          <p:cNvPr id="279" name="Group 137"/>
          <p:cNvGrpSpPr/>
          <p:nvPr/>
        </p:nvGrpSpPr>
        <p:grpSpPr>
          <a:xfrm>
            <a:off x="320040" y="3108960"/>
            <a:ext cx="4754880" cy="137160"/>
            <a:chOff x="274320" y="274320"/>
            <a:chExt cx="4754880" cy="137160"/>
          </a:xfrm>
        </p:grpSpPr>
        <p:grpSp>
          <p:nvGrpSpPr>
            <p:cNvPr id="280"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81"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Starr</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79" name="Group 137"/>
          <p:cNvGrpSpPr/>
          <p:nvPr/>
        </p:nvGrpSpPr>
        <p:grpSpPr>
          <a:xfrm>
            <a:off x="320040" y="3108960"/>
            <a:ext cx="4754880" cy="137160"/>
            <a:chOff x="274320" y="274320"/>
            <a:chExt cx="4754880" cy="137160"/>
          </a:xfrm>
        </p:grpSpPr>
        <p:grpSp>
          <p:nvGrpSpPr>
            <p:cNvPr id="280"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81"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advTm="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pPr>
              <a:tabLst>
                <a:tab pos="228600" algn="l"/>
                <a:tab pos="457200" algn="l"/>
                <a:tab pos="685800" algn="l"/>
                <a:tab pos="914400" algn="l"/>
                <a:tab pos="1143000" algn="l"/>
              </a:tabLst>
              <a:defRPr/>
            </a:pPr>
            <a:r>
              <a:rPr lang="en-US" sz="1200" b="1" dirty="0" smtClean="0"/>
              <a:t/>
            </a:r>
            <a:br>
              <a:rPr lang="en-US" sz="1200" b="1" dirty="0" smtClean="0"/>
            </a:br>
            <a:r>
              <a:rPr lang="en-US" sz="1200" b="1" dirty="0" smtClean="0"/>
              <a:t>Cataloging a musical group (e.g. The Beatles)</a:t>
            </a:r>
          </a:p>
        </p:txBody>
      </p:sp>
      <p:sp>
        <p:nvSpPr>
          <p:cNvPr id="5" name="Text Placeholder 4"/>
          <p:cNvSpPr>
            <a:spLocks noGrp="1"/>
          </p:cNvSpPr>
          <p:nvPr>
            <p:ph type="body" idx="1"/>
          </p:nvPr>
        </p:nvSpPr>
        <p:spPr>
          <a:xfrm>
            <a:off x="685800" y="1587500"/>
            <a:ext cx="7772400" cy="914400"/>
          </a:xfrm>
        </p:spPr>
        <p:txBody>
          <a:bodyPr/>
          <a:lstStyle/>
          <a:p>
            <a:pPr>
              <a:defRPr/>
            </a:pPr>
            <a:r>
              <a:rPr lang="en-US" sz="1000" dirty="0" smtClean="0"/>
              <a:t>V/FRBR-CT | Design Sketches : #14</a:t>
            </a:r>
            <a:r>
              <a:rPr lang="en-US" dirty="0" smtClean="0"/>
              <a:t/>
            </a:r>
            <a:br>
              <a:rPr lang="en-US" dirty="0" smtClean="0"/>
            </a:br>
            <a:r>
              <a:rPr lang="en-US" dirty="0" smtClean="0"/>
              <a:t>UI/X Design Examples – The Beatles/Rubber Soul</a:t>
            </a:r>
            <a:endParaRPr lang="en-US" dirty="0"/>
          </a:p>
        </p:txBody>
      </p:sp>
      <p:sp>
        <p:nvSpPr>
          <p:cNvPr id="4" name="Rectangle 3"/>
          <p:cNvSpPr/>
          <p:nvPr/>
        </p:nvSpPr>
        <p:spPr>
          <a:xfrm rot="21480000">
            <a:off x="1005840" y="3111523"/>
            <a:ext cx="7132320" cy="2834640"/>
          </a:xfrm>
          <a:prstGeom prst="rect">
            <a:avLst/>
          </a:prstGeom>
          <a:solidFill>
            <a:schemeClr val="bg2"/>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100" b="1" dirty="0" smtClean="0">
                <a:solidFill>
                  <a:schemeClr val="tx1"/>
                </a:solidFill>
                <a:latin typeface="Segoe Print" pitchFamily="2" charset="0"/>
                <a:cs typeface="Handwriting - Dakota"/>
              </a:rPr>
              <a:t>These slides illustrate the following design ideas : </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r>
              <a:rPr lang="en-US" sz="1000" dirty="0" smtClean="0">
                <a:solidFill>
                  <a:schemeClr val="accent6">
                    <a:lumMod val="75000"/>
                  </a:schemeClr>
                </a:solidFill>
                <a:latin typeface="Segoe Print" pitchFamily="2" charset="0"/>
                <a:cs typeface="Handwriting - Dakota"/>
              </a:rPr>
              <a:t>Creating &amp; cataloging a GROUP contributor (i.e., The Beatles)</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r>
              <a:rPr lang="en-US" sz="1000" dirty="0" smtClean="0">
                <a:solidFill>
                  <a:schemeClr val="tx1"/>
                </a:solidFill>
                <a:latin typeface="Segoe Print" pitchFamily="2" charset="0"/>
                <a:cs typeface="Handwriting - Dakota"/>
              </a:rPr>
              <a:t>What the ability to link contributing members to a group might look like</a:t>
            </a: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a:p>
            <a:pPr marL="342900" indent="-342900">
              <a:buAutoNum type="arabicPeriod"/>
            </a:pPr>
            <a:endParaRPr lang="en-US" sz="1000" dirty="0" smtClean="0">
              <a:solidFill>
                <a:schemeClr val="tx1"/>
              </a:solidFill>
              <a:latin typeface="Segoe Print" pitchFamily="2" charset="0"/>
              <a:cs typeface="Handwriting - Dakota"/>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Starr</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4"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5"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60"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62" name="Group 52"/>
            <p:cNvGrpSpPr/>
            <p:nvPr/>
          </p:nvGrpSpPr>
          <p:grpSpPr>
            <a:xfrm>
              <a:off x="446817" y="2161735"/>
              <a:ext cx="3291840" cy="137160"/>
              <a:chOff x="274320" y="1600200"/>
              <a:chExt cx="3291840" cy="137160"/>
            </a:xfrm>
          </p:grpSpPr>
          <p:grpSp>
            <p:nvGrpSpPr>
              <p:cNvPr id="26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nvGrpSpPr>
          <p:cNvPr id="270" name="Group 272"/>
          <p:cNvGrpSpPr/>
          <p:nvPr/>
        </p:nvGrpSpPr>
        <p:grpSpPr>
          <a:xfrm>
            <a:off x="5303520" y="2926080"/>
            <a:ext cx="3474720" cy="502920"/>
            <a:chOff x="5303520" y="3474720"/>
            <a:chExt cx="3474720" cy="502920"/>
          </a:xfrm>
        </p:grpSpPr>
        <p:grpSp>
          <p:nvGrpSpPr>
            <p:cNvPr id="273"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74"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75"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6" name="Group 52"/>
              <p:cNvGrpSpPr/>
              <p:nvPr/>
            </p:nvGrpSpPr>
            <p:grpSpPr>
              <a:xfrm>
                <a:off x="446817" y="2161735"/>
                <a:ext cx="3291840" cy="137160"/>
                <a:chOff x="274320" y="1600200"/>
                <a:chExt cx="3291840" cy="137160"/>
              </a:xfrm>
            </p:grpSpPr>
            <p:grpSp>
              <p:nvGrpSpPr>
                <p:cNvPr id="277"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8"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grpSp>
        <p:nvGrpSpPr>
          <p:cNvPr id="279" name="Group 137"/>
          <p:cNvGrpSpPr/>
          <p:nvPr/>
        </p:nvGrpSpPr>
        <p:grpSpPr>
          <a:xfrm>
            <a:off x="320040" y="3108960"/>
            <a:ext cx="4754880" cy="137160"/>
            <a:chOff x="274320" y="274320"/>
            <a:chExt cx="4754880" cy="137160"/>
          </a:xfrm>
        </p:grpSpPr>
        <p:grpSp>
          <p:nvGrpSpPr>
            <p:cNvPr id="280"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81"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2"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4" name="Group 79"/>
          <p:cNvGrpSpPr/>
          <p:nvPr/>
        </p:nvGrpSpPr>
        <p:grpSpPr>
          <a:xfrm>
            <a:off x="5394960" y="2103120"/>
            <a:ext cx="3291840" cy="137160"/>
            <a:chOff x="446817" y="2161735"/>
            <a:chExt cx="3291840" cy="137160"/>
          </a:xfrm>
        </p:grpSpPr>
        <p:sp>
          <p:nvSpPr>
            <p:cNvPr id="168" name="Rectangle 167"/>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169" name="Group 52"/>
            <p:cNvGrpSpPr/>
            <p:nvPr/>
          </p:nvGrpSpPr>
          <p:grpSpPr>
            <a:xfrm>
              <a:off x="446817" y="2161735"/>
              <a:ext cx="3291840" cy="137160"/>
              <a:chOff x="274320" y="1600200"/>
              <a:chExt cx="3291840" cy="137160"/>
            </a:xfrm>
          </p:grpSpPr>
          <p:grpSp>
            <p:nvGrpSpPr>
              <p:cNvPr id="170" name="Group 11"/>
              <p:cNvGrpSpPr/>
              <p:nvPr/>
            </p:nvGrpSpPr>
            <p:grpSpPr>
              <a:xfrm>
                <a:off x="274320" y="1600200"/>
                <a:ext cx="3291840" cy="137160"/>
                <a:chOff x="2468880" y="457200"/>
                <a:chExt cx="3291840" cy="137160"/>
              </a:xfrm>
            </p:grpSpPr>
            <p:sp>
              <p:nvSpPr>
                <p:cNvPr id="175" name="Rectangle 17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77" name="Rectangle 17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25"/>
              <p:cNvGrpSpPr/>
              <p:nvPr/>
            </p:nvGrpSpPr>
            <p:grpSpPr>
              <a:xfrm>
                <a:off x="274320" y="1600200"/>
                <a:ext cx="3291840" cy="137160"/>
                <a:chOff x="274320" y="1828800"/>
                <a:chExt cx="3291840" cy="137160"/>
              </a:xfrm>
            </p:grpSpPr>
            <p:sp>
              <p:nvSpPr>
                <p:cNvPr id="173" name="Rectangle 172"/>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74"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Starr</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79"/>
          <p:cNvGrpSpPr/>
          <p:nvPr/>
        </p:nvGrpSpPr>
        <p:grpSpPr>
          <a:xfrm>
            <a:off x="5394960" y="2103120"/>
            <a:ext cx="3291840" cy="137160"/>
            <a:chOff x="446817" y="2161735"/>
            <a:chExt cx="3291840" cy="137160"/>
          </a:xfrm>
        </p:grpSpPr>
        <p:grpSp>
          <p:nvGrpSpPr>
            <p:cNvPr id="275" name="Group 52"/>
            <p:cNvGrpSpPr/>
            <p:nvPr/>
          </p:nvGrpSpPr>
          <p:grpSpPr>
            <a:xfrm>
              <a:off x="446817" y="2161735"/>
              <a:ext cx="3291840" cy="137160"/>
              <a:chOff x="274320" y="1600200"/>
              <a:chExt cx="3291840" cy="137160"/>
            </a:xfrm>
          </p:grpSpPr>
          <p:grpSp>
            <p:nvGrpSpPr>
              <p:cNvPr id="276" name="Group 11"/>
              <p:cNvGrpSpPr/>
              <p:nvPr/>
            </p:nvGrpSpPr>
            <p:grpSpPr>
              <a:xfrm>
                <a:off x="274320" y="1600200"/>
                <a:ext cx="3291840" cy="137160"/>
                <a:chOff x="2468880" y="457200"/>
                <a:chExt cx="3291840" cy="137160"/>
              </a:xfrm>
            </p:grpSpPr>
            <p:sp>
              <p:nvSpPr>
                <p:cNvPr id="175" name="Rectangle 17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77" name="Rectangle 17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7" name="Group 25"/>
              <p:cNvGrpSpPr/>
              <p:nvPr/>
            </p:nvGrpSpPr>
            <p:grpSpPr>
              <a:xfrm>
                <a:off x="274320" y="1600200"/>
                <a:ext cx="3291840" cy="137160"/>
                <a:chOff x="274320" y="1828800"/>
                <a:chExt cx="3291840" cy="137160"/>
              </a:xfrm>
            </p:grpSpPr>
            <p:sp>
              <p:nvSpPr>
                <p:cNvPr id="173" name="Rectangle 172"/>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74"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sp>
          <p:nvSpPr>
            <p:cNvPr id="168" name="Rectangle 167"/>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196" name="Group 195"/>
          <p:cNvGrpSpPr/>
          <p:nvPr/>
        </p:nvGrpSpPr>
        <p:grpSpPr>
          <a:xfrm>
            <a:off x="320040" y="5669280"/>
            <a:ext cx="4754880" cy="320040"/>
            <a:chOff x="1097280" y="1463040"/>
            <a:chExt cx="4754880" cy="320040"/>
          </a:xfrm>
        </p:grpSpPr>
        <p:grpSp>
          <p:nvGrpSpPr>
            <p:cNvPr id="197" name="Group 26"/>
            <p:cNvGrpSpPr/>
            <p:nvPr/>
          </p:nvGrpSpPr>
          <p:grpSpPr>
            <a:xfrm>
              <a:off x="1097280" y="1463040"/>
              <a:ext cx="4754880" cy="320040"/>
              <a:chOff x="274320" y="274320"/>
              <a:chExt cx="4754880" cy="320040"/>
            </a:xfrm>
          </p:grpSpPr>
          <p:sp>
            <p:nvSpPr>
              <p:cNvPr id="215" name="Rectangle 21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16" name="Rectangle 21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Starr, </a:t>
                </a:r>
                <a:r>
                  <a:rPr lang="en-US" sz="600" b="1" dirty="0" err="1" smtClean="0">
                    <a:solidFill>
                      <a:srgbClr val="E46C0A"/>
                    </a:solidFill>
                    <a:latin typeface="Arial" pitchFamily="34" charset="0"/>
                    <a:cs typeface="Arial" pitchFamily="34" charset="0"/>
                  </a:rPr>
                  <a:t>Ringo</a:t>
                </a:r>
                <a:r>
                  <a:rPr lang="en-US" sz="600" b="1" dirty="0" smtClean="0">
                    <a:solidFill>
                      <a:srgbClr val="E46C0A"/>
                    </a:solidFill>
                    <a:latin typeface="Arial" pitchFamily="34" charset="0"/>
                    <a:cs typeface="Arial" pitchFamily="34" charset="0"/>
                  </a:rPr>
                  <a:t> (1940-)</a:t>
                </a:r>
              </a:p>
            </p:txBody>
          </p:sp>
          <p:sp>
            <p:nvSpPr>
              <p:cNvPr id="217" name="Rectangle 21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18" name="Rectangle 21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219" name="Right Arrow 218"/>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8" name="Group 201"/>
            <p:cNvGrpSpPr/>
            <p:nvPr/>
          </p:nvGrpSpPr>
          <p:grpSpPr>
            <a:xfrm>
              <a:off x="4297680" y="1554480"/>
              <a:ext cx="1463040" cy="137160"/>
              <a:chOff x="3291840" y="2926081"/>
              <a:chExt cx="1463040" cy="137160"/>
            </a:xfrm>
          </p:grpSpPr>
          <p:grpSp>
            <p:nvGrpSpPr>
              <p:cNvPr id="208" name="Group 226"/>
              <p:cNvGrpSpPr/>
              <p:nvPr/>
            </p:nvGrpSpPr>
            <p:grpSpPr>
              <a:xfrm>
                <a:off x="4480560" y="2926081"/>
                <a:ext cx="274320" cy="137160"/>
                <a:chOff x="3611880" y="3657600"/>
                <a:chExt cx="274320" cy="137160"/>
              </a:xfrm>
            </p:grpSpPr>
            <p:sp>
              <p:nvSpPr>
                <p:cNvPr id="213"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14"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11"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Starr</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79"/>
          <p:cNvGrpSpPr/>
          <p:nvPr/>
        </p:nvGrpSpPr>
        <p:grpSpPr>
          <a:xfrm>
            <a:off x="5394960" y="2103120"/>
            <a:ext cx="3291840" cy="137160"/>
            <a:chOff x="446817" y="2161735"/>
            <a:chExt cx="3291840" cy="137160"/>
          </a:xfrm>
        </p:grpSpPr>
        <p:grpSp>
          <p:nvGrpSpPr>
            <p:cNvPr id="275" name="Group 52"/>
            <p:cNvGrpSpPr/>
            <p:nvPr/>
          </p:nvGrpSpPr>
          <p:grpSpPr>
            <a:xfrm>
              <a:off x="446817" y="2161735"/>
              <a:ext cx="3291840" cy="137160"/>
              <a:chOff x="274320" y="1600200"/>
              <a:chExt cx="3291840" cy="137160"/>
            </a:xfrm>
          </p:grpSpPr>
          <p:grpSp>
            <p:nvGrpSpPr>
              <p:cNvPr id="276" name="Group 11"/>
              <p:cNvGrpSpPr/>
              <p:nvPr/>
            </p:nvGrpSpPr>
            <p:grpSpPr>
              <a:xfrm>
                <a:off x="274320" y="1600200"/>
                <a:ext cx="3291840" cy="137160"/>
                <a:chOff x="2468880" y="457200"/>
                <a:chExt cx="3291840" cy="137160"/>
              </a:xfrm>
            </p:grpSpPr>
            <p:sp>
              <p:nvSpPr>
                <p:cNvPr id="175" name="Rectangle 17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77" name="Rectangle 17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7" name="Group 25"/>
              <p:cNvGrpSpPr/>
              <p:nvPr/>
            </p:nvGrpSpPr>
            <p:grpSpPr>
              <a:xfrm>
                <a:off x="274320" y="1600200"/>
                <a:ext cx="3291840" cy="137160"/>
                <a:chOff x="274320" y="1828800"/>
                <a:chExt cx="3291840" cy="137160"/>
              </a:xfrm>
            </p:grpSpPr>
            <p:sp>
              <p:nvSpPr>
                <p:cNvPr id="173" name="Rectangle 172"/>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74"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sp>
          <p:nvSpPr>
            <p:cNvPr id="168" name="Rectangle 167"/>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164" name="Group 163"/>
          <p:cNvGrpSpPr/>
          <p:nvPr/>
        </p:nvGrpSpPr>
        <p:grpSpPr>
          <a:xfrm>
            <a:off x="320040" y="5669280"/>
            <a:ext cx="4754880" cy="320040"/>
            <a:chOff x="1097280" y="1463040"/>
            <a:chExt cx="4754880" cy="320040"/>
          </a:xfrm>
        </p:grpSpPr>
        <p:grpSp>
          <p:nvGrpSpPr>
            <p:cNvPr id="169" name="Group 26"/>
            <p:cNvGrpSpPr/>
            <p:nvPr/>
          </p:nvGrpSpPr>
          <p:grpSpPr>
            <a:xfrm>
              <a:off x="1097280" y="1463040"/>
              <a:ext cx="4754880" cy="320040"/>
              <a:chOff x="274320" y="274320"/>
              <a:chExt cx="4754880" cy="320040"/>
            </a:xfrm>
          </p:grpSpPr>
          <p:sp>
            <p:nvSpPr>
              <p:cNvPr id="187" name="Rectangle 186"/>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89" name="Rectangle 188"/>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Starr, </a:t>
                </a:r>
                <a:r>
                  <a:rPr lang="en-US" sz="600" b="1" dirty="0" err="1" smtClean="0">
                    <a:solidFill>
                      <a:srgbClr val="E46C0A"/>
                    </a:solidFill>
                    <a:latin typeface="Arial" pitchFamily="34" charset="0"/>
                    <a:cs typeface="Arial" pitchFamily="34" charset="0"/>
                  </a:rPr>
                  <a:t>Ringo</a:t>
                </a:r>
                <a:r>
                  <a:rPr lang="en-US" sz="600" b="1" dirty="0" smtClean="0">
                    <a:solidFill>
                      <a:srgbClr val="E46C0A"/>
                    </a:solidFill>
                    <a:latin typeface="Arial" pitchFamily="34" charset="0"/>
                    <a:cs typeface="Arial" pitchFamily="34" charset="0"/>
                  </a:rPr>
                  <a:t> (1940-)</a:t>
                </a:r>
              </a:p>
            </p:txBody>
          </p:sp>
          <p:sp>
            <p:nvSpPr>
              <p:cNvPr id="196" name="Rectangle 195"/>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7" name="Rectangle 196"/>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198" name="Right Arrow 197"/>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201"/>
            <p:cNvGrpSpPr/>
            <p:nvPr/>
          </p:nvGrpSpPr>
          <p:grpSpPr>
            <a:xfrm>
              <a:off x="4297680" y="1554480"/>
              <a:ext cx="1463040" cy="137160"/>
              <a:chOff x="3291840" y="2926081"/>
              <a:chExt cx="1463040" cy="137160"/>
            </a:xfrm>
          </p:grpSpPr>
          <p:grpSp>
            <p:nvGrpSpPr>
              <p:cNvPr id="172" name="Group 226"/>
              <p:cNvGrpSpPr/>
              <p:nvPr/>
            </p:nvGrpSpPr>
            <p:grpSpPr>
              <a:xfrm>
                <a:off x="4480560" y="2926081"/>
                <a:ext cx="274320" cy="137160"/>
                <a:chOff x="3611880" y="3657600"/>
                <a:chExt cx="274320" cy="137160"/>
              </a:xfrm>
            </p:grpSpPr>
            <p:sp>
              <p:nvSpPr>
                <p:cNvPr id="18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183"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78"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78" name="Group 79"/>
          <p:cNvGrpSpPr/>
          <p:nvPr/>
        </p:nvGrpSpPr>
        <p:grpSpPr>
          <a:xfrm>
            <a:off x="5394960" y="2103120"/>
            <a:ext cx="3291840" cy="137160"/>
            <a:chOff x="446817" y="2161735"/>
            <a:chExt cx="3291840" cy="137160"/>
          </a:xfrm>
        </p:grpSpPr>
        <p:grpSp>
          <p:nvGrpSpPr>
            <p:cNvPr id="279" name="Group 52"/>
            <p:cNvGrpSpPr/>
            <p:nvPr/>
          </p:nvGrpSpPr>
          <p:grpSpPr>
            <a:xfrm>
              <a:off x="446817" y="2161735"/>
              <a:ext cx="3291840" cy="137160"/>
              <a:chOff x="274320" y="1600200"/>
              <a:chExt cx="3291840" cy="137160"/>
            </a:xfrm>
          </p:grpSpPr>
          <p:grpSp>
            <p:nvGrpSpPr>
              <p:cNvPr id="280" name="Group 11"/>
              <p:cNvGrpSpPr/>
              <p:nvPr/>
            </p:nvGrpSpPr>
            <p:grpSpPr>
              <a:xfrm>
                <a:off x="274320" y="1600200"/>
                <a:ext cx="3291840" cy="137160"/>
                <a:chOff x="2468880" y="457200"/>
                <a:chExt cx="3291840" cy="137160"/>
              </a:xfrm>
            </p:grpSpPr>
            <p:sp>
              <p:nvSpPr>
                <p:cNvPr id="194" name="Rectangle 193"/>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5" name="Rectangle 194"/>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25"/>
              <p:cNvGrpSpPr/>
              <p:nvPr/>
            </p:nvGrpSpPr>
            <p:grpSpPr>
              <a:xfrm>
                <a:off x="274320" y="1600200"/>
                <a:ext cx="3291840" cy="137160"/>
                <a:chOff x="274320" y="1828800"/>
                <a:chExt cx="3291840" cy="137160"/>
              </a:xfrm>
            </p:grpSpPr>
            <p:sp>
              <p:nvSpPr>
                <p:cNvPr id="191" name="Rectangle 190"/>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3"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sp>
          <p:nvSpPr>
            <p:cNvPr id="186" name="Rectangle 185"/>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spTree>
  </p:cSld>
  <p:clrMapOvr>
    <a:masterClrMapping/>
  </p:clrMapOvr>
  <p:transition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4.72222E-6 3.33333E-6 L -0.49132 0.53194 " pathEditMode="relative" rAng="0" ptsTypes="AA">
                                      <p:cBhvr>
                                        <p:cTn id="6" dur="1000" fill="hold"/>
                                        <p:tgtEl>
                                          <p:spTgt spid="278"/>
                                        </p:tgtEl>
                                        <p:attrNameLst>
                                          <p:attrName>ppt_x</p:attrName>
                                          <p:attrName>ppt_y</p:attrName>
                                        </p:attrNameLst>
                                      </p:cBhvr>
                                      <p:rCtr x="-246" y="2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Starr</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79"/>
          <p:cNvGrpSpPr/>
          <p:nvPr/>
        </p:nvGrpSpPr>
        <p:grpSpPr>
          <a:xfrm>
            <a:off x="5394960" y="2103120"/>
            <a:ext cx="3291840" cy="137160"/>
            <a:chOff x="446817" y="2161735"/>
            <a:chExt cx="3291840" cy="137160"/>
          </a:xfrm>
        </p:grpSpPr>
        <p:grpSp>
          <p:nvGrpSpPr>
            <p:cNvPr id="275" name="Group 52"/>
            <p:cNvGrpSpPr/>
            <p:nvPr/>
          </p:nvGrpSpPr>
          <p:grpSpPr>
            <a:xfrm>
              <a:off x="446817" y="2161735"/>
              <a:ext cx="3291840" cy="137160"/>
              <a:chOff x="274320" y="1600200"/>
              <a:chExt cx="3291840" cy="137160"/>
            </a:xfrm>
          </p:grpSpPr>
          <p:grpSp>
            <p:nvGrpSpPr>
              <p:cNvPr id="276" name="Group 11"/>
              <p:cNvGrpSpPr/>
              <p:nvPr/>
            </p:nvGrpSpPr>
            <p:grpSpPr>
              <a:xfrm>
                <a:off x="274320" y="1600200"/>
                <a:ext cx="3291840" cy="137160"/>
                <a:chOff x="2468880" y="457200"/>
                <a:chExt cx="3291840" cy="137160"/>
              </a:xfrm>
            </p:grpSpPr>
            <p:sp>
              <p:nvSpPr>
                <p:cNvPr id="175" name="Rectangle 17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77" name="Rectangle 17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7" name="Group 25"/>
              <p:cNvGrpSpPr/>
              <p:nvPr/>
            </p:nvGrpSpPr>
            <p:grpSpPr>
              <a:xfrm>
                <a:off x="274320" y="1600200"/>
                <a:ext cx="3291840" cy="137160"/>
                <a:chOff x="274320" y="1828800"/>
                <a:chExt cx="3291840" cy="137160"/>
              </a:xfrm>
            </p:grpSpPr>
            <p:sp>
              <p:nvSpPr>
                <p:cNvPr id="173" name="Rectangle 172"/>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74"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sp>
          <p:nvSpPr>
            <p:cNvPr id="168" name="Rectangle 167"/>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156" name="Group 146"/>
          <p:cNvGrpSpPr/>
          <p:nvPr/>
        </p:nvGrpSpPr>
        <p:grpSpPr>
          <a:xfrm>
            <a:off x="320040" y="3291840"/>
            <a:ext cx="4754880" cy="137160"/>
            <a:chOff x="274320" y="274320"/>
            <a:chExt cx="4754880" cy="137160"/>
          </a:xfrm>
        </p:grpSpPr>
        <p:grpSp>
          <p:nvGrpSpPr>
            <p:cNvPr id="159"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172"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0"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79"/>
          <p:cNvGrpSpPr/>
          <p:nvPr/>
        </p:nvGrpSpPr>
        <p:grpSpPr>
          <a:xfrm>
            <a:off x="5394960" y="2103120"/>
            <a:ext cx="3291840" cy="137160"/>
            <a:chOff x="446817" y="2161735"/>
            <a:chExt cx="3291840" cy="137160"/>
          </a:xfrm>
        </p:grpSpPr>
        <p:grpSp>
          <p:nvGrpSpPr>
            <p:cNvPr id="275" name="Group 52"/>
            <p:cNvGrpSpPr/>
            <p:nvPr/>
          </p:nvGrpSpPr>
          <p:grpSpPr>
            <a:xfrm>
              <a:off x="446817" y="2161735"/>
              <a:ext cx="3291840" cy="137160"/>
              <a:chOff x="274320" y="1600200"/>
              <a:chExt cx="3291840" cy="137160"/>
            </a:xfrm>
          </p:grpSpPr>
          <p:grpSp>
            <p:nvGrpSpPr>
              <p:cNvPr id="276" name="Group 11"/>
              <p:cNvGrpSpPr/>
              <p:nvPr/>
            </p:nvGrpSpPr>
            <p:grpSpPr>
              <a:xfrm>
                <a:off x="274320" y="1600200"/>
                <a:ext cx="3291840" cy="137160"/>
                <a:chOff x="2468880" y="457200"/>
                <a:chExt cx="3291840" cy="137160"/>
              </a:xfrm>
            </p:grpSpPr>
            <p:sp>
              <p:nvSpPr>
                <p:cNvPr id="175" name="Rectangle 17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77" name="Rectangle 17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7" name="Group 25"/>
              <p:cNvGrpSpPr/>
              <p:nvPr/>
            </p:nvGrpSpPr>
            <p:grpSpPr>
              <a:xfrm>
                <a:off x="274320" y="1600200"/>
                <a:ext cx="3291840" cy="137160"/>
                <a:chOff x="274320" y="1828800"/>
                <a:chExt cx="3291840" cy="137160"/>
              </a:xfrm>
            </p:grpSpPr>
            <p:sp>
              <p:nvSpPr>
                <p:cNvPr id="173" name="Rectangle 172"/>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74"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grpSp>
        <p:sp>
          <p:nvSpPr>
            <p:cNvPr id="168" name="Rectangle 167"/>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78" name="Group 146"/>
          <p:cNvGrpSpPr/>
          <p:nvPr/>
        </p:nvGrpSpPr>
        <p:grpSpPr>
          <a:xfrm>
            <a:off x="320040" y="3291840"/>
            <a:ext cx="4754880" cy="137160"/>
            <a:chOff x="274320" y="274320"/>
            <a:chExt cx="4754880" cy="137160"/>
          </a:xfrm>
        </p:grpSpPr>
        <p:grpSp>
          <p:nvGrpSpPr>
            <p:cNvPr id="279"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80"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1"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8" name="Group 146"/>
          <p:cNvGrpSpPr/>
          <p:nvPr/>
        </p:nvGrpSpPr>
        <p:grpSpPr>
          <a:xfrm>
            <a:off x="320040" y="3291840"/>
            <a:ext cx="4754880" cy="137160"/>
            <a:chOff x="274320" y="274320"/>
            <a:chExt cx="4754880" cy="137160"/>
          </a:xfrm>
        </p:grpSpPr>
        <p:grpSp>
          <p:nvGrpSpPr>
            <p:cNvPr id="279"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80"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1"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advTm="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2" name="Group 224"/>
          <p:cNvGrpSpPr/>
          <p:nvPr/>
        </p:nvGrpSpPr>
        <p:grpSpPr>
          <a:xfrm>
            <a:off x="320040" y="5669280"/>
            <a:ext cx="4754880" cy="320040"/>
            <a:chOff x="1327288" y="1828800"/>
            <a:chExt cx="4754880" cy="320040"/>
          </a:xfrm>
        </p:grpSpPr>
        <p:grpSp>
          <p:nvGrpSpPr>
            <p:cNvPr id="243" name="Group 93"/>
            <p:cNvGrpSpPr/>
            <p:nvPr/>
          </p:nvGrpSpPr>
          <p:grpSpPr>
            <a:xfrm>
              <a:off x="1327288" y="1828800"/>
              <a:ext cx="4754880" cy="320040"/>
              <a:chOff x="274320" y="1828800"/>
              <a:chExt cx="4754880" cy="320040"/>
            </a:xfrm>
          </p:grpSpPr>
          <p:grpSp>
            <p:nvGrpSpPr>
              <p:cNvPr id="244"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01"/>
            <p:cNvGrpSpPr/>
            <p:nvPr/>
          </p:nvGrpSpPr>
          <p:grpSpPr>
            <a:xfrm>
              <a:off x="4572000" y="1920240"/>
              <a:ext cx="1463040" cy="137160"/>
              <a:chOff x="3291840" y="2926081"/>
              <a:chExt cx="1463040" cy="137160"/>
            </a:xfrm>
          </p:grpSpPr>
          <p:grpSp>
            <p:nvGrpSpPr>
              <p:cNvPr id="246"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9"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146"/>
          <p:cNvGrpSpPr/>
          <p:nvPr/>
        </p:nvGrpSpPr>
        <p:grpSpPr>
          <a:xfrm>
            <a:off x="320040" y="3291840"/>
            <a:ext cx="4754880" cy="137160"/>
            <a:chOff x="274320" y="274320"/>
            <a:chExt cx="4754880" cy="137160"/>
          </a:xfrm>
        </p:grpSpPr>
        <p:grpSp>
          <p:nvGrpSpPr>
            <p:cNvPr id="275"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6"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7"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8" name="Group 79"/>
          <p:cNvGrpSpPr/>
          <p:nvPr/>
        </p:nvGrpSpPr>
        <p:grpSpPr>
          <a:xfrm>
            <a:off x="5394960" y="2103120"/>
            <a:ext cx="3291840" cy="137160"/>
            <a:chOff x="446817" y="2161735"/>
            <a:chExt cx="3291840" cy="137160"/>
          </a:xfrm>
        </p:grpSpPr>
        <p:sp>
          <p:nvSpPr>
            <p:cNvPr id="181" name="Rectangle 18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79" name="Group 52"/>
            <p:cNvGrpSpPr/>
            <p:nvPr/>
          </p:nvGrpSpPr>
          <p:grpSpPr>
            <a:xfrm>
              <a:off x="446817" y="2161735"/>
              <a:ext cx="3291840" cy="137160"/>
              <a:chOff x="274320" y="1600200"/>
              <a:chExt cx="3291840" cy="137160"/>
            </a:xfrm>
          </p:grpSpPr>
          <p:grpSp>
            <p:nvGrpSpPr>
              <p:cNvPr id="280" name="Group 11"/>
              <p:cNvGrpSpPr/>
              <p:nvPr/>
            </p:nvGrpSpPr>
            <p:grpSpPr>
              <a:xfrm>
                <a:off x="274320" y="1600200"/>
                <a:ext cx="3291840" cy="137160"/>
                <a:chOff x="2468880" y="457200"/>
                <a:chExt cx="3291840" cy="137160"/>
              </a:xfrm>
            </p:grpSpPr>
            <p:sp>
              <p:nvSpPr>
                <p:cNvPr id="193" name="Rectangle 192"/>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4" name="Rectangle 193"/>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25"/>
              <p:cNvGrpSpPr/>
              <p:nvPr/>
            </p:nvGrpSpPr>
            <p:grpSpPr>
              <a:xfrm>
                <a:off x="274320" y="1600200"/>
                <a:ext cx="3291840" cy="137160"/>
                <a:chOff x="274320" y="1828800"/>
                <a:chExt cx="3291840" cy="137160"/>
              </a:xfrm>
            </p:grpSpPr>
            <p:sp>
              <p:nvSpPr>
                <p:cNvPr id="189" name="Rectangle 18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1"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146"/>
          <p:cNvGrpSpPr/>
          <p:nvPr/>
        </p:nvGrpSpPr>
        <p:grpSpPr>
          <a:xfrm>
            <a:off x="320040" y="3291840"/>
            <a:ext cx="4754880" cy="137160"/>
            <a:chOff x="274320" y="274320"/>
            <a:chExt cx="4754880" cy="137160"/>
          </a:xfrm>
        </p:grpSpPr>
        <p:grpSp>
          <p:nvGrpSpPr>
            <p:cNvPr id="275"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6"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7"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8" name="Group 79"/>
          <p:cNvGrpSpPr/>
          <p:nvPr/>
        </p:nvGrpSpPr>
        <p:grpSpPr>
          <a:xfrm>
            <a:off x="5394960" y="2103120"/>
            <a:ext cx="3291840" cy="137160"/>
            <a:chOff x="446817" y="2161735"/>
            <a:chExt cx="3291840" cy="137160"/>
          </a:xfrm>
        </p:grpSpPr>
        <p:grpSp>
          <p:nvGrpSpPr>
            <p:cNvPr id="279" name="Group 52"/>
            <p:cNvGrpSpPr/>
            <p:nvPr/>
          </p:nvGrpSpPr>
          <p:grpSpPr>
            <a:xfrm>
              <a:off x="446817" y="2161735"/>
              <a:ext cx="3291840" cy="137160"/>
              <a:chOff x="274320" y="1600200"/>
              <a:chExt cx="3291840" cy="137160"/>
            </a:xfrm>
          </p:grpSpPr>
          <p:grpSp>
            <p:nvGrpSpPr>
              <p:cNvPr id="280" name="Group 11"/>
              <p:cNvGrpSpPr/>
              <p:nvPr/>
            </p:nvGrpSpPr>
            <p:grpSpPr>
              <a:xfrm>
                <a:off x="274320" y="1600200"/>
                <a:ext cx="3291840" cy="137160"/>
                <a:chOff x="2468880" y="457200"/>
                <a:chExt cx="3291840" cy="137160"/>
              </a:xfrm>
            </p:grpSpPr>
            <p:sp>
              <p:nvSpPr>
                <p:cNvPr id="193" name="Rectangle 192"/>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4" name="Rectangle 193"/>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25"/>
              <p:cNvGrpSpPr/>
              <p:nvPr/>
            </p:nvGrpSpPr>
            <p:grpSpPr>
              <a:xfrm>
                <a:off x="274320" y="1600200"/>
                <a:ext cx="3291840" cy="137160"/>
                <a:chOff x="274320" y="1828800"/>
                <a:chExt cx="3291840" cy="137160"/>
              </a:xfrm>
            </p:grpSpPr>
            <p:sp>
              <p:nvSpPr>
                <p:cNvPr id="189" name="Rectangle 18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1"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sp>
          <p:nvSpPr>
            <p:cNvPr id="181" name="Rectangle 18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168" name="Group 167"/>
          <p:cNvGrpSpPr/>
          <p:nvPr/>
        </p:nvGrpSpPr>
        <p:grpSpPr>
          <a:xfrm>
            <a:off x="320040" y="5669280"/>
            <a:ext cx="4754880" cy="320040"/>
            <a:chOff x="1097280" y="1463040"/>
            <a:chExt cx="4754880" cy="320040"/>
          </a:xfrm>
        </p:grpSpPr>
        <p:grpSp>
          <p:nvGrpSpPr>
            <p:cNvPr id="172" name="Group 26"/>
            <p:cNvGrpSpPr/>
            <p:nvPr/>
          </p:nvGrpSpPr>
          <p:grpSpPr>
            <a:xfrm>
              <a:off x="1097280" y="1463040"/>
              <a:ext cx="4754880" cy="320040"/>
              <a:chOff x="274320" y="274320"/>
              <a:chExt cx="4754880" cy="320040"/>
            </a:xfrm>
          </p:grpSpPr>
          <p:sp>
            <p:nvSpPr>
              <p:cNvPr id="187" name="Rectangle 186"/>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95" name="Rectangle 194"/>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Best, Pete (1941-)</a:t>
                </a:r>
              </a:p>
            </p:txBody>
          </p:sp>
          <p:sp>
            <p:nvSpPr>
              <p:cNvPr id="196" name="Rectangle 195"/>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7" name="Rectangle 196"/>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198" name="Right Arrow 197"/>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201"/>
            <p:cNvGrpSpPr/>
            <p:nvPr/>
          </p:nvGrpSpPr>
          <p:grpSpPr>
            <a:xfrm>
              <a:off x="4297680" y="1554480"/>
              <a:ext cx="1463040" cy="137160"/>
              <a:chOff x="3291840" y="2926081"/>
              <a:chExt cx="1463040" cy="137160"/>
            </a:xfrm>
          </p:grpSpPr>
          <p:grpSp>
            <p:nvGrpSpPr>
              <p:cNvPr id="174" name="Group 226"/>
              <p:cNvGrpSpPr/>
              <p:nvPr/>
            </p:nvGrpSpPr>
            <p:grpSpPr>
              <a:xfrm>
                <a:off x="4480560" y="2926081"/>
                <a:ext cx="274320" cy="137160"/>
                <a:chOff x="3611880" y="3657600"/>
                <a:chExt cx="274320" cy="137160"/>
              </a:xfrm>
            </p:grpSpPr>
            <p:sp>
              <p:nvSpPr>
                <p:cNvPr id="183"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186"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75" name="L-Shape 3"/>
              <p:cNvSpPr/>
              <p:nvPr/>
            </p:nvSpPr>
            <p:spPr>
              <a:xfrm rot="18900000">
                <a:off x="4572000" y="2926081"/>
                <a:ext cx="182880" cy="91440"/>
              </a:xfrm>
              <a:prstGeom prst="corner">
                <a:avLst>
                  <a:gd name="adj1" fmla="val 49172"/>
                  <a:gd name="adj2" fmla="val 50314"/>
                </a:avLst>
              </a:prstGeom>
              <a:solidFill>
                <a:schemeClr val="accent6">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33" name="Group 128"/>
          <p:cNvGrpSpPr/>
          <p:nvPr/>
        </p:nvGrpSpPr>
        <p:grpSpPr>
          <a:xfrm>
            <a:off x="320040" y="2926080"/>
            <a:ext cx="4754880" cy="137160"/>
            <a:chOff x="274320" y="274320"/>
            <a:chExt cx="4754880" cy="137160"/>
          </a:xfrm>
        </p:grpSpPr>
        <p:grpSp>
          <p:nvGrpSpPr>
            <p:cNvPr id="239"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40"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7"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8"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9"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0"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1"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2" name="Group 52"/>
            <p:cNvGrpSpPr/>
            <p:nvPr/>
          </p:nvGrpSpPr>
          <p:grpSpPr>
            <a:xfrm>
              <a:off x="446817" y="2161735"/>
              <a:ext cx="3291840" cy="137160"/>
              <a:chOff x="274320" y="1600200"/>
              <a:chExt cx="3291840" cy="137160"/>
            </a:xfrm>
          </p:grpSpPr>
          <p:grpSp>
            <p:nvGrpSpPr>
              <p:cNvPr id="253"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4"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nvGrpSpPr>
          <p:cNvPr id="255" name="Group 272"/>
          <p:cNvGrpSpPr/>
          <p:nvPr/>
        </p:nvGrpSpPr>
        <p:grpSpPr>
          <a:xfrm>
            <a:off x="5303520" y="2926080"/>
            <a:ext cx="3474720" cy="502920"/>
            <a:chOff x="5303520" y="3474720"/>
            <a:chExt cx="3474720" cy="502920"/>
          </a:xfrm>
        </p:grpSpPr>
        <p:grpSp>
          <p:nvGrpSpPr>
            <p:cNvPr id="256"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7"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8"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9" name="Group 52"/>
              <p:cNvGrpSpPr/>
              <p:nvPr/>
            </p:nvGrpSpPr>
            <p:grpSpPr>
              <a:xfrm>
                <a:off x="446817" y="2161735"/>
                <a:ext cx="3291840" cy="137160"/>
                <a:chOff x="274320" y="1600200"/>
                <a:chExt cx="3291840" cy="137160"/>
              </a:xfrm>
            </p:grpSpPr>
            <p:grpSp>
              <p:nvGrpSpPr>
                <p:cNvPr id="260"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grpSp>
        <p:nvGrpSpPr>
          <p:cNvPr id="263" name="Group 137"/>
          <p:cNvGrpSpPr/>
          <p:nvPr/>
        </p:nvGrpSpPr>
        <p:grpSpPr>
          <a:xfrm>
            <a:off x="320040" y="3108960"/>
            <a:ext cx="4754880" cy="137160"/>
            <a:chOff x="274320" y="274320"/>
            <a:chExt cx="4754880" cy="137160"/>
          </a:xfrm>
        </p:grpSpPr>
        <p:grpSp>
          <p:nvGrpSpPr>
            <p:cNvPr id="264"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70"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4" name="Group 146"/>
          <p:cNvGrpSpPr/>
          <p:nvPr/>
        </p:nvGrpSpPr>
        <p:grpSpPr>
          <a:xfrm>
            <a:off x="320040" y="3291840"/>
            <a:ext cx="4754880" cy="137160"/>
            <a:chOff x="274320" y="274320"/>
            <a:chExt cx="4754880" cy="137160"/>
          </a:xfrm>
        </p:grpSpPr>
        <p:grpSp>
          <p:nvGrpSpPr>
            <p:cNvPr id="275"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6"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7"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8" name="Group 79"/>
          <p:cNvGrpSpPr/>
          <p:nvPr/>
        </p:nvGrpSpPr>
        <p:grpSpPr>
          <a:xfrm>
            <a:off x="5394960" y="2103120"/>
            <a:ext cx="3291840" cy="137160"/>
            <a:chOff x="446817" y="2161735"/>
            <a:chExt cx="3291840" cy="137160"/>
          </a:xfrm>
        </p:grpSpPr>
        <p:grpSp>
          <p:nvGrpSpPr>
            <p:cNvPr id="279" name="Group 52"/>
            <p:cNvGrpSpPr/>
            <p:nvPr/>
          </p:nvGrpSpPr>
          <p:grpSpPr>
            <a:xfrm>
              <a:off x="446817" y="2161735"/>
              <a:ext cx="3291840" cy="137160"/>
              <a:chOff x="274320" y="1600200"/>
              <a:chExt cx="3291840" cy="137160"/>
            </a:xfrm>
          </p:grpSpPr>
          <p:grpSp>
            <p:nvGrpSpPr>
              <p:cNvPr id="280" name="Group 11"/>
              <p:cNvGrpSpPr/>
              <p:nvPr/>
            </p:nvGrpSpPr>
            <p:grpSpPr>
              <a:xfrm>
                <a:off x="274320" y="1600200"/>
                <a:ext cx="3291840" cy="137160"/>
                <a:chOff x="2468880" y="457200"/>
                <a:chExt cx="3291840" cy="137160"/>
              </a:xfrm>
            </p:grpSpPr>
            <p:sp>
              <p:nvSpPr>
                <p:cNvPr id="193" name="Rectangle 192"/>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4" name="Rectangle 193"/>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1" name="Group 25"/>
              <p:cNvGrpSpPr/>
              <p:nvPr/>
            </p:nvGrpSpPr>
            <p:grpSpPr>
              <a:xfrm>
                <a:off x="274320" y="1600200"/>
                <a:ext cx="3291840" cy="137160"/>
                <a:chOff x="274320" y="1828800"/>
                <a:chExt cx="3291840" cy="137160"/>
              </a:xfrm>
            </p:grpSpPr>
            <p:sp>
              <p:nvSpPr>
                <p:cNvPr id="189" name="Rectangle 18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1"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sp>
          <p:nvSpPr>
            <p:cNvPr id="181" name="Rectangle 18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168" name="Group 167"/>
          <p:cNvGrpSpPr/>
          <p:nvPr/>
        </p:nvGrpSpPr>
        <p:grpSpPr>
          <a:xfrm>
            <a:off x="320040" y="5669280"/>
            <a:ext cx="4754880" cy="320040"/>
            <a:chOff x="1097280" y="1463040"/>
            <a:chExt cx="4754880" cy="320040"/>
          </a:xfrm>
        </p:grpSpPr>
        <p:grpSp>
          <p:nvGrpSpPr>
            <p:cNvPr id="172" name="Group 26"/>
            <p:cNvGrpSpPr/>
            <p:nvPr/>
          </p:nvGrpSpPr>
          <p:grpSpPr>
            <a:xfrm>
              <a:off x="1097280" y="1463040"/>
              <a:ext cx="4754880" cy="320040"/>
              <a:chOff x="274320" y="274320"/>
              <a:chExt cx="4754880" cy="320040"/>
            </a:xfrm>
          </p:grpSpPr>
          <p:sp>
            <p:nvSpPr>
              <p:cNvPr id="187" name="Rectangle 186"/>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195" name="Rectangle 194"/>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Best, Pete (1941-)</a:t>
                </a:r>
              </a:p>
            </p:txBody>
          </p:sp>
          <p:sp>
            <p:nvSpPr>
              <p:cNvPr id="196" name="Rectangle 195"/>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7" name="Rectangle 196"/>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198" name="Right Arrow 197"/>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201"/>
            <p:cNvGrpSpPr/>
            <p:nvPr/>
          </p:nvGrpSpPr>
          <p:grpSpPr>
            <a:xfrm>
              <a:off x="4297680" y="1554480"/>
              <a:ext cx="1463040" cy="137160"/>
              <a:chOff x="3291840" y="2926081"/>
              <a:chExt cx="1463040" cy="137160"/>
            </a:xfrm>
          </p:grpSpPr>
          <p:grpSp>
            <p:nvGrpSpPr>
              <p:cNvPr id="174" name="Group 226"/>
              <p:cNvGrpSpPr/>
              <p:nvPr/>
            </p:nvGrpSpPr>
            <p:grpSpPr>
              <a:xfrm>
                <a:off x="4480560" y="2926081"/>
                <a:ext cx="274320" cy="137160"/>
                <a:chOff x="3611880" y="3657600"/>
                <a:chExt cx="274320" cy="137160"/>
              </a:xfrm>
            </p:grpSpPr>
            <p:sp>
              <p:nvSpPr>
                <p:cNvPr id="183"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186"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177"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446513">
            <a:off x="548640" y="457200"/>
            <a:ext cx="4206240" cy="5943600"/>
          </a:xfrm>
          <a:prstGeom prst="rect">
            <a:avLst/>
          </a:prstGeom>
          <a:solidFill>
            <a:srgbClr val="F0F0B6"/>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200" b="1" i="1" dirty="0" smtClean="0">
                <a:solidFill>
                  <a:schemeClr val="tx1">
                    <a:lumMod val="85000"/>
                    <a:lumOff val="15000"/>
                  </a:schemeClr>
                </a:solidFill>
                <a:cs typeface="Arial" pitchFamily="34" charset="0"/>
              </a:rPr>
              <a:t>Annotations</a:t>
            </a:r>
          </a:p>
          <a:p>
            <a:pPr marL="228600" indent="-228600">
              <a:spcBef>
                <a:spcPts val="300"/>
              </a:spcBef>
              <a:buFont typeface="+mj-lt"/>
              <a:buAutoNum type="arabicPeriod"/>
            </a:pPr>
            <a:endParaRPr lang="en-US" sz="900" dirty="0" smtClean="0">
              <a:solidFill>
                <a:schemeClr val="tx1">
                  <a:lumMod val="85000"/>
                  <a:lumOff val="15000"/>
                </a:schemeClr>
              </a:solidFill>
              <a:cs typeface="Arial" pitchFamily="34" charset="0"/>
            </a:endParaRPr>
          </a:p>
          <a:p>
            <a:pPr marL="228600" indent="-228600" algn="just">
              <a:spcBef>
                <a:spcPts val="300"/>
              </a:spcBef>
              <a:buFont typeface="+mj-lt"/>
              <a:buAutoNum type="arabicPeriod"/>
            </a:pPr>
            <a:r>
              <a:rPr lang="en-US" sz="900" dirty="0" smtClean="0">
                <a:solidFill>
                  <a:schemeClr val="tx1">
                    <a:lumMod val="85000"/>
                    <a:lumOff val="15000"/>
                  </a:schemeClr>
                </a:solidFill>
                <a:cs typeface="Arial" pitchFamily="34" charset="0"/>
              </a:rPr>
              <a:t>The Context. Cataloging the Beatles’ album Rubber Soul.  Currently, we’re adding the work structure, and we are just at the first song on the album, “Drive my car.”  The work has been created and we are now adding data to the expression.</a:t>
            </a:r>
          </a:p>
          <a:p>
            <a:pPr marL="228600" indent="-228600" algn="just">
              <a:spcBef>
                <a:spcPts val="300"/>
              </a:spcBef>
              <a:buFont typeface="+mj-lt"/>
              <a:buAutoNum type="arabicPeriod"/>
            </a:pPr>
            <a:endParaRPr lang="en-US" sz="900" dirty="0" smtClean="0">
              <a:solidFill>
                <a:schemeClr val="tx1">
                  <a:lumMod val="85000"/>
                  <a:lumOff val="15000"/>
                </a:schemeClr>
              </a:solidFill>
              <a:cs typeface="Arial" pitchFamily="34" charset="0"/>
            </a:endParaRPr>
          </a:p>
          <a:p>
            <a:pPr marL="228600" indent="-228600" algn="just">
              <a:spcBef>
                <a:spcPts val="300"/>
              </a:spcBef>
              <a:buFont typeface="+mj-lt"/>
              <a:buAutoNum type="arabicPeriod"/>
            </a:pPr>
            <a:r>
              <a:rPr lang="en-US" sz="900" dirty="0" smtClean="0">
                <a:solidFill>
                  <a:schemeClr val="tx1">
                    <a:lumMod val="85000"/>
                    <a:lumOff val="15000"/>
                  </a:schemeClr>
                </a:solidFill>
                <a:cs typeface="Arial" pitchFamily="34" charset="0"/>
              </a:rPr>
              <a:t>The Search.  A contributor search for “The Beatles” has failed.  They are the performers on the work being cataloged (see left side), so we need to create the group and add them as contributors to the expression.</a:t>
            </a:r>
          </a:p>
          <a:p>
            <a:pPr marL="228600" indent="-228600" algn="just">
              <a:spcBef>
                <a:spcPts val="300"/>
              </a:spcBef>
              <a:buFont typeface="+mj-lt"/>
              <a:buAutoNum type="arabicPeriod"/>
            </a:pPr>
            <a:endParaRPr lang="en-US" sz="900" dirty="0" smtClean="0">
              <a:solidFill>
                <a:schemeClr val="tx1">
                  <a:lumMod val="85000"/>
                  <a:lumOff val="15000"/>
                </a:schemeClr>
              </a:solidFill>
              <a:cs typeface="Arial" pitchFamily="34" charset="0"/>
            </a:endParaRPr>
          </a:p>
          <a:p>
            <a:pPr marL="228600" indent="-228600" algn="just">
              <a:spcBef>
                <a:spcPts val="300"/>
              </a:spcBef>
              <a:buFont typeface="+mj-lt"/>
              <a:buAutoNum type="arabicPeriod"/>
            </a:pPr>
            <a:r>
              <a:rPr lang="en-US" sz="900" dirty="0" smtClean="0">
                <a:solidFill>
                  <a:schemeClr val="tx1">
                    <a:lumMod val="85000"/>
                    <a:lumOff val="15000"/>
                  </a:schemeClr>
                </a:solidFill>
                <a:cs typeface="Arial" pitchFamily="34" charset="0"/>
              </a:rPr>
              <a:t>Add v. Create.  With no contributor’s selected (at right), clicking the prompt/drop area will create a new contributor &amp; automatically link it to the expression.</a:t>
            </a:r>
          </a:p>
          <a:p>
            <a:pPr marL="228600" indent="-228600" algn="just">
              <a:spcBef>
                <a:spcPts val="300"/>
              </a:spcBef>
              <a:buFont typeface="+mj-lt"/>
              <a:buAutoNum type="arabicPeriod"/>
            </a:pPr>
            <a:endParaRPr lang="en-US" sz="900" dirty="0" smtClean="0">
              <a:solidFill>
                <a:schemeClr val="tx1">
                  <a:lumMod val="85000"/>
                  <a:lumOff val="15000"/>
                </a:schemeClr>
              </a:solidFill>
              <a:cs typeface="Arial" pitchFamily="34" charset="0"/>
            </a:endParaRPr>
          </a:p>
          <a:p>
            <a:pPr marL="228600" indent="-228600" algn="just">
              <a:spcBef>
                <a:spcPts val="300"/>
              </a:spcBef>
              <a:buFont typeface="+mj-lt"/>
              <a:buAutoNum type="arabicPeriod"/>
            </a:pPr>
            <a:r>
              <a:rPr lang="en-US" sz="900" dirty="0" smtClean="0">
                <a:solidFill>
                  <a:schemeClr val="tx1">
                    <a:lumMod val="85000"/>
                    <a:lumOff val="15000"/>
                  </a:schemeClr>
                </a:solidFill>
                <a:cs typeface="Arial" pitchFamily="34" charset="0"/>
              </a:rPr>
              <a:t>Contributor Type. When creating a new contributor, the type is PERSON by default.  Since the fields differ among types, the first thing the cataloger should do is select the GROUP type.  [Q: Should this be forced?  A: It may be enough to simply warn the cataloger, if there is data already in the record, that changing the type may affect that data.  </a:t>
            </a:r>
          </a:p>
          <a:p>
            <a:pPr marL="228600" indent="-228600" algn="just">
              <a:buFont typeface="+mj-lt"/>
              <a:buAutoNum type="arabicPeriod"/>
            </a:pPr>
            <a:endParaRPr lang="en-US" sz="1000" dirty="0" smtClean="0">
              <a:solidFill>
                <a:schemeClr val="tx1">
                  <a:lumMod val="65000"/>
                  <a:lumOff val="35000"/>
                </a:schemeClr>
              </a:solidFill>
              <a:latin typeface="Arial" pitchFamily="34" charset="0"/>
              <a:cs typeface="Arial" pitchFamily="34" charset="0"/>
            </a:endParaRPr>
          </a:p>
          <a:p>
            <a:pPr marL="228600" indent="-228600" algn="just">
              <a:buFont typeface="+mj-lt"/>
              <a:buAutoNum type="arabicPeriod"/>
            </a:pPr>
            <a:endParaRPr lang="en-US" sz="1000" dirty="0" smtClean="0">
              <a:solidFill>
                <a:schemeClr val="tx1">
                  <a:lumMod val="65000"/>
                  <a:lumOff val="35000"/>
                </a:schemeClr>
              </a:solidFill>
              <a:latin typeface="Arial" pitchFamily="34" charset="0"/>
              <a:cs typeface="Arial" pitchFamily="34" charset="0"/>
            </a:endParaRPr>
          </a:p>
          <a:p>
            <a:pPr marL="228600" indent="-228600" algn="just">
              <a:buFont typeface="+mj-lt"/>
              <a:buAutoNum type="arabicPeriod"/>
            </a:pPr>
            <a:endParaRPr lang="en-US" sz="1000" dirty="0" smtClean="0">
              <a:solidFill>
                <a:schemeClr val="tx1">
                  <a:lumMod val="65000"/>
                  <a:lumOff val="35000"/>
                </a:schemeClr>
              </a:solidFill>
              <a:latin typeface="Arial" pitchFamily="34" charset="0"/>
              <a:cs typeface="Arial" pitchFamily="34" charset="0"/>
            </a:endParaRPr>
          </a:p>
          <a:p>
            <a:pPr marL="228600" indent="-228600" algn="just">
              <a:buFont typeface="+mj-lt"/>
              <a:buAutoNum type="arabicPeriod"/>
            </a:pPr>
            <a:endParaRPr lang="en-US" sz="1000" dirty="0" smtClean="0">
              <a:solidFill>
                <a:schemeClr val="tx1">
                  <a:lumMod val="65000"/>
                  <a:lumOff val="35000"/>
                </a:schemeClr>
              </a:solidFill>
              <a:latin typeface="Arial" pitchFamily="34" charset="0"/>
              <a:cs typeface="Arial" pitchFamily="34" charset="0"/>
            </a:endParaRPr>
          </a:p>
          <a:p>
            <a:pPr marL="228600" indent="-228600">
              <a:buFont typeface="+mj-lt"/>
              <a:buAutoNum type="arabicPeriod"/>
            </a:pPr>
            <a:endParaRPr lang="en-US" sz="1000" dirty="0" smtClean="0">
              <a:solidFill>
                <a:schemeClr val="tx1">
                  <a:lumMod val="65000"/>
                  <a:lumOff val="35000"/>
                </a:schemeClr>
              </a:solidFill>
              <a:latin typeface="Arial" pitchFamily="34" charset="0"/>
              <a:cs typeface="Arial" pitchFamily="34" charset="0"/>
            </a:endParaRPr>
          </a:p>
          <a:p>
            <a:pPr marL="342900" indent="-342900">
              <a:buAutoNum type="arabicPeriod"/>
            </a:pPr>
            <a:endParaRPr lang="en-US" sz="1000" dirty="0" smtClean="0">
              <a:solidFill>
                <a:schemeClr val="tx1">
                  <a:lumMod val="65000"/>
                  <a:lumOff val="35000"/>
                </a:schemeClr>
              </a:solidFill>
              <a:latin typeface="Arial" pitchFamily="34" charset="0"/>
              <a:cs typeface="Arial" pitchFamily="34" charset="0"/>
            </a:endParaRPr>
          </a:p>
          <a:p>
            <a:pPr marL="342900" indent="-342900">
              <a:buAutoNum type="arabicPeriod"/>
            </a:pPr>
            <a:endParaRPr lang="en-US" sz="1000" dirty="0" smtClean="0">
              <a:solidFill>
                <a:schemeClr val="tx1">
                  <a:lumMod val="65000"/>
                  <a:lumOff val="35000"/>
                </a:schemeClr>
              </a:solidFill>
              <a:latin typeface="Arial" pitchFamily="34" charset="0"/>
              <a:cs typeface="Arial" pitchFamily="34" charset="0"/>
            </a:endParaRPr>
          </a:p>
          <a:p>
            <a:pPr marL="228600" indent="-228600">
              <a:buFont typeface="+mj-lt"/>
              <a:buAutoNum type="arabicPeriod"/>
            </a:pPr>
            <a:endParaRPr lang="en-US" sz="1000" dirty="0" smtClean="0">
              <a:solidFill>
                <a:schemeClr val="tx1">
                  <a:lumMod val="65000"/>
                  <a:lumOff val="35000"/>
                </a:schemeClr>
              </a:solidFill>
              <a:latin typeface="Arial" pitchFamily="34" charset="0"/>
              <a:cs typeface="Arial" pitchFamily="34" charset="0"/>
            </a:endParaRPr>
          </a:p>
          <a:p>
            <a:pPr marL="228600" indent="-228600">
              <a:buFont typeface="+mj-lt"/>
              <a:buAutoNum type="arabicPeriod"/>
            </a:pPr>
            <a:endParaRPr lang="en-US" sz="1000" dirty="0">
              <a:solidFill>
                <a:schemeClr val="tx1">
                  <a:lumMod val="65000"/>
                  <a:lumOff val="35000"/>
                </a:schemeClr>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9" name="Group 128"/>
          <p:cNvGrpSpPr/>
          <p:nvPr/>
        </p:nvGrpSpPr>
        <p:grpSpPr>
          <a:xfrm>
            <a:off x="320040" y="2926080"/>
            <a:ext cx="4754880" cy="137160"/>
            <a:chOff x="274320" y="274320"/>
            <a:chExt cx="4754880" cy="137160"/>
          </a:xfrm>
        </p:grpSpPr>
        <p:grpSp>
          <p:nvGrpSpPr>
            <p:cNvPr id="233"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39"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0"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6"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7"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8"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9"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0"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1" name="Group 52"/>
            <p:cNvGrpSpPr/>
            <p:nvPr/>
          </p:nvGrpSpPr>
          <p:grpSpPr>
            <a:xfrm>
              <a:off x="446817" y="2161735"/>
              <a:ext cx="3291840" cy="137160"/>
              <a:chOff x="274320" y="1600200"/>
              <a:chExt cx="3291840" cy="137160"/>
            </a:xfrm>
          </p:grpSpPr>
          <p:grpSp>
            <p:nvGrpSpPr>
              <p:cNvPr id="252"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nvGrpSpPr>
          <p:cNvPr id="254" name="Group 272"/>
          <p:cNvGrpSpPr/>
          <p:nvPr/>
        </p:nvGrpSpPr>
        <p:grpSpPr>
          <a:xfrm>
            <a:off x="5303520" y="2926080"/>
            <a:ext cx="3474720" cy="502920"/>
            <a:chOff x="5303520" y="3474720"/>
            <a:chExt cx="3474720" cy="502920"/>
          </a:xfrm>
        </p:grpSpPr>
        <p:grpSp>
          <p:nvGrpSpPr>
            <p:cNvPr id="255"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6"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7"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8" name="Group 52"/>
              <p:cNvGrpSpPr/>
              <p:nvPr/>
            </p:nvGrpSpPr>
            <p:grpSpPr>
              <a:xfrm>
                <a:off x="446817" y="2161735"/>
                <a:ext cx="3291840" cy="137160"/>
                <a:chOff x="274320" y="1600200"/>
                <a:chExt cx="3291840" cy="137160"/>
              </a:xfrm>
            </p:grpSpPr>
            <p:grpSp>
              <p:nvGrpSpPr>
                <p:cNvPr id="259"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grpSp>
        <p:nvGrpSpPr>
          <p:cNvPr id="262" name="Group 137"/>
          <p:cNvGrpSpPr/>
          <p:nvPr/>
        </p:nvGrpSpPr>
        <p:grpSpPr>
          <a:xfrm>
            <a:off x="320040" y="3108960"/>
            <a:ext cx="4754880" cy="137160"/>
            <a:chOff x="274320" y="274320"/>
            <a:chExt cx="4754880" cy="137160"/>
          </a:xfrm>
        </p:grpSpPr>
        <p:grpSp>
          <p:nvGrpSpPr>
            <p:cNvPr id="263"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64"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0"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146"/>
          <p:cNvGrpSpPr/>
          <p:nvPr/>
        </p:nvGrpSpPr>
        <p:grpSpPr>
          <a:xfrm>
            <a:off x="320040" y="3291840"/>
            <a:ext cx="4754880" cy="137160"/>
            <a:chOff x="274320" y="274320"/>
            <a:chExt cx="4754880" cy="137160"/>
          </a:xfrm>
        </p:grpSpPr>
        <p:grpSp>
          <p:nvGrpSpPr>
            <p:cNvPr id="274"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5"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6"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7" name="Group 79"/>
          <p:cNvGrpSpPr/>
          <p:nvPr/>
        </p:nvGrpSpPr>
        <p:grpSpPr>
          <a:xfrm>
            <a:off x="5394960" y="2103120"/>
            <a:ext cx="3291840" cy="137160"/>
            <a:chOff x="446817" y="2161735"/>
            <a:chExt cx="3291840" cy="137160"/>
          </a:xfrm>
        </p:grpSpPr>
        <p:grpSp>
          <p:nvGrpSpPr>
            <p:cNvPr id="278" name="Group 52"/>
            <p:cNvGrpSpPr/>
            <p:nvPr/>
          </p:nvGrpSpPr>
          <p:grpSpPr>
            <a:xfrm>
              <a:off x="446817" y="2161735"/>
              <a:ext cx="3291840" cy="137160"/>
              <a:chOff x="274320" y="1600200"/>
              <a:chExt cx="3291840" cy="137160"/>
            </a:xfrm>
          </p:grpSpPr>
          <p:grpSp>
            <p:nvGrpSpPr>
              <p:cNvPr id="279" name="Group 11"/>
              <p:cNvGrpSpPr/>
              <p:nvPr/>
            </p:nvGrpSpPr>
            <p:grpSpPr>
              <a:xfrm>
                <a:off x="274320" y="1600200"/>
                <a:ext cx="3291840" cy="137160"/>
                <a:chOff x="2468880" y="457200"/>
                <a:chExt cx="3291840" cy="137160"/>
              </a:xfrm>
            </p:grpSpPr>
            <p:sp>
              <p:nvSpPr>
                <p:cNvPr id="193" name="Rectangle 192"/>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4" name="Rectangle 193"/>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5"/>
              <p:cNvGrpSpPr/>
              <p:nvPr/>
            </p:nvGrpSpPr>
            <p:grpSpPr>
              <a:xfrm>
                <a:off x="274320" y="1600200"/>
                <a:ext cx="3291840" cy="137160"/>
                <a:chOff x="274320" y="1828800"/>
                <a:chExt cx="3291840" cy="137160"/>
              </a:xfrm>
            </p:grpSpPr>
            <p:sp>
              <p:nvSpPr>
                <p:cNvPr id="189" name="Rectangle 18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1"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sp>
          <p:nvSpPr>
            <p:cNvPr id="181" name="Rectangle 18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19" name="Group 218"/>
          <p:cNvGrpSpPr/>
          <p:nvPr/>
        </p:nvGrpSpPr>
        <p:grpSpPr>
          <a:xfrm>
            <a:off x="320040" y="5669280"/>
            <a:ext cx="4754880" cy="320040"/>
            <a:chOff x="1097280" y="1463040"/>
            <a:chExt cx="4754880" cy="320040"/>
          </a:xfrm>
        </p:grpSpPr>
        <p:grpSp>
          <p:nvGrpSpPr>
            <p:cNvPr id="220" name="Group 26"/>
            <p:cNvGrpSpPr/>
            <p:nvPr/>
          </p:nvGrpSpPr>
          <p:grpSpPr>
            <a:xfrm>
              <a:off x="1097280" y="1463040"/>
              <a:ext cx="4754880" cy="320040"/>
              <a:chOff x="274320" y="274320"/>
              <a:chExt cx="4754880" cy="320040"/>
            </a:xfrm>
          </p:grpSpPr>
          <p:sp>
            <p:nvSpPr>
              <p:cNvPr id="283" name="Rectangle 282"/>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84" name="Rectangle 283"/>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Best, Pete (1941-)</a:t>
                </a:r>
              </a:p>
            </p:txBody>
          </p:sp>
          <p:sp>
            <p:nvSpPr>
              <p:cNvPr id="285" name="Rectangle 284"/>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86" name="Rectangle 2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sp>
            <p:nvSpPr>
              <p:cNvPr id="287" name="Right Arrow 286"/>
              <p:cNvSpPr/>
              <p:nvPr/>
            </p:nvSpPr>
            <p:spPr>
              <a:xfrm>
                <a:off x="365760" y="365760"/>
                <a:ext cx="182880" cy="137160"/>
              </a:xfrm>
              <a:prstGeom prst="rightArrow">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1" name="Group 201"/>
            <p:cNvGrpSpPr/>
            <p:nvPr/>
          </p:nvGrpSpPr>
          <p:grpSpPr>
            <a:xfrm>
              <a:off x="4297680" y="1554480"/>
              <a:ext cx="1463040" cy="137160"/>
              <a:chOff x="3291840" y="2926081"/>
              <a:chExt cx="1463040" cy="137160"/>
            </a:xfrm>
          </p:grpSpPr>
          <p:grpSp>
            <p:nvGrpSpPr>
              <p:cNvPr id="222" name="Group 226"/>
              <p:cNvGrpSpPr/>
              <p:nvPr/>
            </p:nvGrpSpPr>
            <p:grpSpPr>
              <a:xfrm>
                <a:off x="4480560" y="2926081"/>
                <a:ext cx="274320" cy="137160"/>
                <a:chOff x="3611880" y="3657600"/>
                <a:chExt cx="274320" cy="137160"/>
              </a:xfrm>
            </p:grpSpPr>
            <p:sp>
              <p:nvSpPr>
                <p:cNvPr id="28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8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23"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168" name="Group 79"/>
          <p:cNvGrpSpPr/>
          <p:nvPr/>
        </p:nvGrpSpPr>
        <p:grpSpPr>
          <a:xfrm>
            <a:off x="5394960" y="2103120"/>
            <a:ext cx="3291840" cy="137160"/>
            <a:chOff x="446817" y="2161735"/>
            <a:chExt cx="3291840" cy="137160"/>
          </a:xfrm>
        </p:grpSpPr>
        <p:grpSp>
          <p:nvGrpSpPr>
            <p:cNvPr id="172" name="Group 52"/>
            <p:cNvGrpSpPr/>
            <p:nvPr/>
          </p:nvGrpSpPr>
          <p:grpSpPr>
            <a:xfrm>
              <a:off x="446817" y="2161735"/>
              <a:ext cx="3291840" cy="137160"/>
              <a:chOff x="274320" y="1600200"/>
              <a:chExt cx="3291840" cy="137160"/>
            </a:xfrm>
          </p:grpSpPr>
          <p:grpSp>
            <p:nvGrpSpPr>
              <p:cNvPr id="174" name="Group 11"/>
              <p:cNvGrpSpPr/>
              <p:nvPr/>
            </p:nvGrpSpPr>
            <p:grpSpPr>
              <a:xfrm>
                <a:off x="274320" y="1600200"/>
                <a:ext cx="3291840" cy="137160"/>
                <a:chOff x="2468880" y="457200"/>
                <a:chExt cx="3291840" cy="137160"/>
              </a:xfrm>
            </p:grpSpPr>
            <p:sp>
              <p:nvSpPr>
                <p:cNvPr id="186" name="Rectangle 185"/>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7" name="Rectangle 186"/>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5" name="Group 25"/>
              <p:cNvGrpSpPr/>
              <p:nvPr/>
            </p:nvGrpSpPr>
            <p:grpSpPr>
              <a:xfrm>
                <a:off x="274320" y="1600200"/>
                <a:ext cx="3291840" cy="137160"/>
                <a:chOff x="274320" y="1828800"/>
                <a:chExt cx="3291840" cy="137160"/>
              </a:xfrm>
            </p:grpSpPr>
            <p:sp>
              <p:nvSpPr>
                <p:cNvPr id="177" name="Rectangle 176"/>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3"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sp>
          <p:nvSpPr>
            <p:cNvPr id="173" name="Rectangle 172"/>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spTree>
  </p:cSld>
  <p:clrMapOvr>
    <a:masterClrMapping/>
  </p:clrMapOvr>
  <p:transition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4.72222E-6 3.33333E-6 L -0.52049 0.52592 " pathEditMode="relative" rAng="0" ptsTypes="AA">
                                      <p:cBhvr>
                                        <p:cTn id="6" dur="1000" fill="hold"/>
                                        <p:tgtEl>
                                          <p:spTgt spid="168"/>
                                        </p:tgtEl>
                                        <p:attrNameLst>
                                          <p:attrName>ppt_x</p:attrName>
                                          <p:attrName>ppt_y</p:attrName>
                                        </p:attrNameLst>
                                      </p:cBhvr>
                                      <p:rCtr x="-260" y="2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9" name="Group 128"/>
          <p:cNvGrpSpPr/>
          <p:nvPr/>
        </p:nvGrpSpPr>
        <p:grpSpPr>
          <a:xfrm>
            <a:off x="320040" y="2926080"/>
            <a:ext cx="4754880" cy="137160"/>
            <a:chOff x="274320" y="274320"/>
            <a:chExt cx="4754880" cy="137160"/>
          </a:xfrm>
        </p:grpSpPr>
        <p:grpSp>
          <p:nvGrpSpPr>
            <p:cNvPr id="233"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39"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0"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224"/>
          <p:cNvGrpSpPr/>
          <p:nvPr/>
        </p:nvGrpSpPr>
        <p:grpSpPr>
          <a:xfrm>
            <a:off x="320040" y="5669280"/>
            <a:ext cx="4754880" cy="320040"/>
            <a:chOff x="1327288" y="1828800"/>
            <a:chExt cx="4754880" cy="320040"/>
          </a:xfrm>
        </p:grpSpPr>
        <p:grpSp>
          <p:nvGrpSpPr>
            <p:cNvPr id="242" name="Group 93"/>
            <p:cNvGrpSpPr/>
            <p:nvPr/>
          </p:nvGrpSpPr>
          <p:grpSpPr>
            <a:xfrm>
              <a:off x="1327288" y="1828800"/>
              <a:ext cx="4754880" cy="320040"/>
              <a:chOff x="274320" y="1828800"/>
              <a:chExt cx="4754880" cy="320040"/>
            </a:xfrm>
          </p:grpSpPr>
          <p:grpSp>
            <p:nvGrpSpPr>
              <p:cNvPr id="243"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201"/>
            <p:cNvGrpSpPr/>
            <p:nvPr/>
          </p:nvGrpSpPr>
          <p:grpSpPr>
            <a:xfrm>
              <a:off x="4572000" y="1920240"/>
              <a:ext cx="1463040" cy="137160"/>
              <a:chOff x="3291840" y="2926081"/>
              <a:chExt cx="1463040" cy="137160"/>
            </a:xfrm>
          </p:grpSpPr>
          <p:grpSp>
            <p:nvGrpSpPr>
              <p:cNvPr id="245"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6"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7"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8"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9"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0"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1" name="Group 52"/>
            <p:cNvGrpSpPr/>
            <p:nvPr/>
          </p:nvGrpSpPr>
          <p:grpSpPr>
            <a:xfrm>
              <a:off x="446817" y="2161735"/>
              <a:ext cx="3291840" cy="137160"/>
              <a:chOff x="274320" y="1600200"/>
              <a:chExt cx="3291840" cy="137160"/>
            </a:xfrm>
          </p:grpSpPr>
          <p:grpSp>
            <p:nvGrpSpPr>
              <p:cNvPr id="252"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nvGrpSpPr>
          <p:cNvPr id="254" name="Group 272"/>
          <p:cNvGrpSpPr/>
          <p:nvPr/>
        </p:nvGrpSpPr>
        <p:grpSpPr>
          <a:xfrm>
            <a:off x="5303520" y="2926080"/>
            <a:ext cx="3474720" cy="502920"/>
            <a:chOff x="5303520" y="3474720"/>
            <a:chExt cx="3474720" cy="502920"/>
          </a:xfrm>
        </p:grpSpPr>
        <p:grpSp>
          <p:nvGrpSpPr>
            <p:cNvPr id="255"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6"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7"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8" name="Group 52"/>
              <p:cNvGrpSpPr/>
              <p:nvPr/>
            </p:nvGrpSpPr>
            <p:grpSpPr>
              <a:xfrm>
                <a:off x="446817" y="2161735"/>
                <a:ext cx="3291840" cy="137160"/>
                <a:chOff x="274320" y="1600200"/>
                <a:chExt cx="3291840" cy="137160"/>
              </a:xfrm>
            </p:grpSpPr>
            <p:grpSp>
              <p:nvGrpSpPr>
                <p:cNvPr id="259"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grpSp>
        <p:nvGrpSpPr>
          <p:cNvPr id="262" name="Group 137"/>
          <p:cNvGrpSpPr/>
          <p:nvPr/>
        </p:nvGrpSpPr>
        <p:grpSpPr>
          <a:xfrm>
            <a:off x="320040" y="3108960"/>
            <a:ext cx="4754880" cy="137160"/>
            <a:chOff x="274320" y="274320"/>
            <a:chExt cx="4754880" cy="137160"/>
          </a:xfrm>
        </p:grpSpPr>
        <p:grpSp>
          <p:nvGrpSpPr>
            <p:cNvPr id="263"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64"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0"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146"/>
          <p:cNvGrpSpPr/>
          <p:nvPr/>
        </p:nvGrpSpPr>
        <p:grpSpPr>
          <a:xfrm>
            <a:off x="320040" y="3291840"/>
            <a:ext cx="4754880" cy="137160"/>
            <a:chOff x="274320" y="274320"/>
            <a:chExt cx="4754880" cy="137160"/>
          </a:xfrm>
        </p:grpSpPr>
        <p:grpSp>
          <p:nvGrpSpPr>
            <p:cNvPr id="274"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5"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6"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7" name="Group 79"/>
          <p:cNvGrpSpPr/>
          <p:nvPr/>
        </p:nvGrpSpPr>
        <p:grpSpPr>
          <a:xfrm>
            <a:off x="5394960" y="2103120"/>
            <a:ext cx="3291840" cy="137160"/>
            <a:chOff x="446817" y="2161735"/>
            <a:chExt cx="3291840" cy="137160"/>
          </a:xfrm>
        </p:grpSpPr>
        <p:grpSp>
          <p:nvGrpSpPr>
            <p:cNvPr id="278" name="Group 52"/>
            <p:cNvGrpSpPr/>
            <p:nvPr/>
          </p:nvGrpSpPr>
          <p:grpSpPr>
            <a:xfrm>
              <a:off x="446817" y="2161735"/>
              <a:ext cx="3291840" cy="137160"/>
              <a:chOff x="274320" y="1600200"/>
              <a:chExt cx="3291840" cy="137160"/>
            </a:xfrm>
          </p:grpSpPr>
          <p:grpSp>
            <p:nvGrpSpPr>
              <p:cNvPr id="279" name="Group 11"/>
              <p:cNvGrpSpPr/>
              <p:nvPr/>
            </p:nvGrpSpPr>
            <p:grpSpPr>
              <a:xfrm>
                <a:off x="274320" y="1600200"/>
                <a:ext cx="3291840" cy="137160"/>
                <a:chOff x="2468880" y="457200"/>
                <a:chExt cx="3291840" cy="137160"/>
              </a:xfrm>
            </p:grpSpPr>
            <p:sp>
              <p:nvSpPr>
                <p:cNvPr id="193" name="Rectangle 192"/>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4" name="Rectangle 193"/>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5"/>
              <p:cNvGrpSpPr/>
              <p:nvPr/>
            </p:nvGrpSpPr>
            <p:grpSpPr>
              <a:xfrm>
                <a:off x="274320" y="1600200"/>
                <a:ext cx="3291840" cy="137160"/>
                <a:chOff x="274320" y="1828800"/>
                <a:chExt cx="3291840" cy="137160"/>
              </a:xfrm>
            </p:grpSpPr>
            <p:sp>
              <p:nvSpPr>
                <p:cNvPr id="189" name="Rectangle 18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1"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sp>
          <p:nvSpPr>
            <p:cNvPr id="181" name="Rectangle 18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168" name="Group 217"/>
          <p:cNvGrpSpPr/>
          <p:nvPr/>
        </p:nvGrpSpPr>
        <p:grpSpPr>
          <a:xfrm>
            <a:off x="320040" y="3657600"/>
            <a:ext cx="4754880" cy="137160"/>
            <a:chOff x="366367" y="2695052"/>
            <a:chExt cx="4754880" cy="137160"/>
          </a:xfrm>
        </p:grpSpPr>
        <p:sp>
          <p:nvSpPr>
            <p:cNvPr id="172" name="Rectangle 171"/>
            <p:cNvSpPr/>
            <p:nvPr/>
          </p:nvSpPr>
          <p:spPr>
            <a:xfrm>
              <a:off x="366367" y="2695052"/>
              <a:ext cx="4754880" cy="137160"/>
            </a:xfrm>
            <a:prstGeom prst="rect">
              <a:avLst/>
            </a:prstGeom>
            <a:noFill/>
            <a:ln w="12700">
              <a:noFill/>
            </a:ln>
            <a:effectLst/>
          </p:spPr>
          <p:style>
            <a:lnRef idx="3">
              <a:schemeClr val="lt1"/>
            </a:lnRef>
            <a:fillRef idx="1">
              <a:schemeClr val="accent1"/>
            </a:fillRef>
            <a:effectRef idx="1">
              <a:schemeClr val="accent1"/>
            </a:effectRef>
            <a:fontRef idx="minor">
              <a:schemeClr val="lt1"/>
            </a:fontRef>
          </p:style>
          <p:txBody>
            <a:bodyPr anchor="ctr"/>
            <a:lstStyle/>
            <a:p>
              <a:pPr>
                <a:defRPr/>
              </a:pPr>
              <a:r>
                <a:rPr lang="en-US" sz="600" b="1" i="1" dirty="0" smtClean="0">
                  <a:solidFill>
                    <a:schemeClr val="tx1">
                      <a:lumMod val="75000"/>
                      <a:lumOff val="25000"/>
                    </a:schemeClr>
                  </a:solidFill>
                  <a:latin typeface="Arial" pitchFamily="34" charset="0"/>
                  <a:cs typeface="Arial" pitchFamily="34" charset="0"/>
                </a:rPr>
                <a:t>Past Members</a:t>
              </a:r>
              <a:endParaRPr lang="en-US" sz="600" dirty="0">
                <a:solidFill>
                  <a:schemeClr val="tx1">
                    <a:lumMod val="75000"/>
                    <a:lumOff val="25000"/>
                  </a:schemeClr>
                </a:solidFill>
                <a:latin typeface="Arial" pitchFamily="34" charset="0"/>
                <a:cs typeface="Arial" pitchFamily="34" charset="0"/>
              </a:endParaRPr>
            </a:p>
          </p:txBody>
        </p:sp>
        <p:cxnSp>
          <p:nvCxnSpPr>
            <p:cNvPr id="173" name="Straight Connector 172"/>
            <p:cNvCxnSpPr/>
            <p:nvPr/>
          </p:nvCxnSpPr>
          <p:spPr>
            <a:xfrm>
              <a:off x="366367" y="2824120"/>
              <a:ext cx="4754880" cy="8092"/>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174" name="Group 173"/>
          <p:cNvGrpSpPr/>
          <p:nvPr/>
        </p:nvGrpSpPr>
        <p:grpSpPr>
          <a:xfrm>
            <a:off x="320040" y="3840480"/>
            <a:ext cx="4754880" cy="137160"/>
            <a:chOff x="274320" y="274320"/>
            <a:chExt cx="4754880" cy="137160"/>
          </a:xfrm>
        </p:grpSpPr>
        <p:grpSp>
          <p:nvGrpSpPr>
            <p:cNvPr id="175" name="Group 45"/>
            <p:cNvGrpSpPr/>
            <p:nvPr/>
          </p:nvGrpSpPr>
          <p:grpSpPr>
            <a:xfrm>
              <a:off x="274320" y="274320"/>
              <a:ext cx="4754880" cy="137160"/>
              <a:chOff x="2468880" y="1828800"/>
              <a:chExt cx="4754880" cy="137160"/>
            </a:xfrm>
          </p:grpSpPr>
          <p:sp>
            <p:nvSpPr>
              <p:cNvPr id="187"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Best, Pete (1941-)  </a:t>
                </a:r>
              </a:p>
            </p:txBody>
          </p:sp>
          <p:grpSp>
            <p:nvGrpSpPr>
              <p:cNvPr id="195" name="Group 125"/>
              <p:cNvGrpSpPr/>
              <p:nvPr/>
            </p:nvGrpSpPr>
            <p:grpSpPr>
              <a:xfrm>
                <a:off x="2468880" y="1828800"/>
                <a:ext cx="4206240" cy="137160"/>
                <a:chOff x="2468880" y="457200"/>
                <a:chExt cx="4206240" cy="137160"/>
              </a:xfrm>
            </p:grpSpPr>
            <p:sp>
              <p:nvSpPr>
                <p:cNvPr id="196" name="Rectangle 19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7" name="Group 39"/>
            <p:cNvGrpSpPr/>
            <p:nvPr/>
          </p:nvGrpSpPr>
          <p:grpSpPr>
            <a:xfrm>
              <a:off x="4754880" y="297180"/>
              <a:ext cx="228600" cy="91440"/>
              <a:chOff x="3017520" y="3931920"/>
              <a:chExt cx="228600" cy="91440"/>
            </a:xfrm>
          </p:grpSpPr>
          <p:sp>
            <p:nvSpPr>
              <p:cNvPr id="183" name="Cross 182"/>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ross 185"/>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9" name="Group 128"/>
          <p:cNvGrpSpPr/>
          <p:nvPr/>
        </p:nvGrpSpPr>
        <p:grpSpPr>
          <a:xfrm>
            <a:off x="320040" y="2926080"/>
            <a:ext cx="4754880" cy="137160"/>
            <a:chOff x="274320" y="274320"/>
            <a:chExt cx="4754880" cy="137160"/>
          </a:xfrm>
        </p:grpSpPr>
        <p:grpSp>
          <p:nvGrpSpPr>
            <p:cNvPr id="233"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39"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0"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224"/>
          <p:cNvGrpSpPr/>
          <p:nvPr/>
        </p:nvGrpSpPr>
        <p:grpSpPr>
          <a:xfrm>
            <a:off x="320040" y="5669280"/>
            <a:ext cx="4754880" cy="320040"/>
            <a:chOff x="1327288" y="1828800"/>
            <a:chExt cx="4754880" cy="320040"/>
          </a:xfrm>
        </p:grpSpPr>
        <p:grpSp>
          <p:nvGrpSpPr>
            <p:cNvPr id="242" name="Group 93"/>
            <p:cNvGrpSpPr/>
            <p:nvPr/>
          </p:nvGrpSpPr>
          <p:grpSpPr>
            <a:xfrm>
              <a:off x="1327288" y="1828800"/>
              <a:ext cx="4754880" cy="320040"/>
              <a:chOff x="274320" y="1828800"/>
              <a:chExt cx="4754880" cy="320040"/>
            </a:xfrm>
          </p:grpSpPr>
          <p:grpSp>
            <p:nvGrpSpPr>
              <p:cNvPr id="243"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201"/>
            <p:cNvGrpSpPr/>
            <p:nvPr/>
          </p:nvGrpSpPr>
          <p:grpSpPr>
            <a:xfrm>
              <a:off x="4572000" y="1920240"/>
              <a:ext cx="1463040" cy="137160"/>
              <a:chOff x="3291840" y="2926081"/>
              <a:chExt cx="1463040" cy="137160"/>
            </a:xfrm>
          </p:grpSpPr>
          <p:grpSp>
            <p:nvGrpSpPr>
              <p:cNvPr id="245"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6"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7"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8"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9"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0"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1" name="Group 52"/>
            <p:cNvGrpSpPr/>
            <p:nvPr/>
          </p:nvGrpSpPr>
          <p:grpSpPr>
            <a:xfrm>
              <a:off x="446817" y="2161735"/>
              <a:ext cx="3291840" cy="137160"/>
              <a:chOff x="274320" y="1600200"/>
              <a:chExt cx="3291840" cy="137160"/>
            </a:xfrm>
          </p:grpSpPr>
          <p:grpSp>
            <p:nvGrpSpPr>
              <p:cNvPr id="252"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nvGrpSpPr>
          <p:cNvPr id="254" name="Group 272"/>
          <p:cNvGrpSpPr/>
          <p:nvPr/>
        </p:nvGrpSpPr>
        <p:grpSpPr>
          <a:xfrm>
            <a:off x="5303520" y="2926080"/>
            <a:ext cx="3474720" cy="502920"/>
            <a:chOff x="5303520" y="3474720"/>
            <a:chExt cx="3474720" cy="502920"/>
          </a:xfrm>
        </p:grpSpPr>
        <p:grpSp>
          <p:nvGrpSpPr>
            <p:cNvPr id="255"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6"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7"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8" name="Group 52"/>
              <p:cNvGrpSpPr/>
              <p:nvPr/>
            </p:nvGrpSpPr>
            <p:grpSpPr>
              <a:xfrm>
                <a:off x="446817" y="2161735"/>
                <a:ext cx="3291840" cy="137160"/>
                <a:chOff x="274320" y="1600200"/>
                <a:chExt cx="3291840" cy="137160"/>
              </a:xfrm>
            </p:grpSpPr>
            <p:grpSp>
              <p:nvGrpSpPr>
                <p:cNvPr id="259"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grpSp>
      </p:grpSp>
      <p:grpSp>
        <p:nvGrpSpPr>
          <p:cNvPr id="262" name="Group 137"/>
          <p:cNvGrpSpPr/>
          <p:nvPr/>
        </p:nvGrpSpPr>
        <p:grpSpPr>
          <a:xfrm>
            <a:off x="320040" y="3108960"/>
            <a:ext cx="4754880" cy="137160"/>
            <a:chOff x="274320" y="274320"/>
            <a:chExt cx="4754880" cy="137160"/>
          </a:xfrm>
        </p:grpSpPr>
        <p:grpSp>
          <p:nvGrpSpPr>
            <p:cNvPr id="263"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64"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0"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146"/>
          <p:cNvGrpSpPr/>
          <p:nvPr/>
        </p:nvGrpSpPr>
        <p:grpSpPr>
          <a:xfrm>
            <a:off x="320040" y="3291840"/>
            <a:ext cx="4754880" cy="137160"/>
            <a:chOff x="274320" y="274320"/>
            <a:chExt cx="4754880" cy="137160"/>
          </a:xfrm>
        </p:grpSpPr>
        <p:grpSp>
          <p:nvGrpSpPr>
            <p:cNvPr id="274"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5"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6"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7" name="Group 79"/>
          <p:cNvGrpSpPr/>
          <p:nvPr/>
        </p:nvGrpSpPr>
        <p:grpSpPr>
          <a:xfrm>
            <a:off x="5394960" y="2103120"/>
            <a:ext cx="3291840" cy="137160"/>
            <a:chOff x="446817" y="2161735"/>
            <a:chExt cx="3291840" cy="137160"/>
          </a:xfrm>
        </p:grpSpPr>
        <p:grpSp>
          <p:nvGrpSpPr>
            <p:cNvPr id="278" name="Group 52"/>
            <p:cNvGrpSpPr/>
            <p:nvPr/>
          </p:nvGrpSpPr>
          <p:grpSpPr>
            <a:xfrm>
              <a:off x="446817" y="2161735"/>
              <a:ext cx="3291840" cy="137160"/>
              <a:chOff x="274320" y="1600200"/>
              <a:chExt cx="3291840" cy="137160"/>
            </a:xfrm>
          </p:grpSpPr>
          <p:grpSp>
            <p:nvGrpSpPr>
              <p:cNvPr id="279" name="Group 11"/>
              <p:cNvGrpSpPr/>
              <p:nvPr/>
            </p:nvGrpSpPr>
            <p:grpSpPr>
              <a:xfrm>
                <a:off x="274320" y="1600200"/>
                <a:ext cx="3291840" cy="137160"/>
                <a:chOff x="2468880" y="457200"/>
                <a:chExt cx="3291840" cy="137160"/>
              </a:xfrm>
            </p:grpSpPr>
            <p:sp>
              <p:nvSpPr>
                <p:cNvPr id="193" name="Rectangle 192"/>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4" name="Rectangle 193"/>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5"/>
              <p:cNvGrpSpPr/>
              <p:nvPr/>
            </p:nvGrpSpPr>
            <p:grpSpPr>
              <a:xfrm>
                <a:off x="274320" y="1600200"/>
                <a:ext cx="3291840" cy="137160"/>
                <a:chOff x="274320" y="1828800"/>
                <a:chExt cx="3291840" cy="137160"/>
              </a:xfrm>
            </p:grpSpPr>
            <p:sp>
              <p:nvSpPr>
                <p:cNvPr id="189" name="Rectangle 18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91" name="Rectangle 3"/>
                <p:cNvSpPr/>
                <p:nvPr/>
              </p:nvSpPr>
              <p:spPr>
                <a:xfrm>
                  <a:off x="457200" y="1828800"/>
                  <a:ext cx="3108960" cy="13716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Best, Pete (1941-)</a:t>
                  </a:r>
                </a:p>
              </p:txBody>
            </p:sp>
          </p:grpSp>
        </p:grpSp>
        <p:sp>
          <p:nvSpPr>
            <p:cNvPr id="181" name="Rectangle 18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rgbClr val="0043C8"/>
                  </a:solidFill>
                  <a:latin typeface="Arial" pitchFamily="34" charset="0"/>
                  <a:cs typeface="Arial" pitchFamily="34" charset="0"/>
                </a:rPr>
                <a:t>[view] [edit]</a:t>
              </a:r>
              <a:endParaRPr lang="en-US" sz="600" dirty="0">
                <a:solidFill>
                  <a:srgbClr val="0043C8"/>
                </a:solidFill>
                <a:latin typeface="Arial" pitchFamily="34" charset="0"/>
                <a:cs typeface="Arial" pitchFamily="34" charset="0"/>
              </a:endParaRPr>
            </a:p>
          </p:txBody>
        </p:sp>
      </p:grpSp>
      <p:grpSp>
        <p:nvGrpSpPr>
          <p:cNvPr id="281" name="Group 217"/>
          <p:cNvGrpSpPr/>
          <p:nvPr/>
        </p:nvGrpSpPr>
        <p:grpSpPr>
          <a:xfrm>
            <a:off x="320040" y="3657600"/>
            <a:ext cx="4754880" cy="137160"/>
            <a:chOff x="366367" y="2695052"/>
            <a:chExt cx="4754880" cy="137160"/>
          </a:xfrm>
        </p:grpSpPr>
        <p:sp>
          <p:nvSpPr>
            <p:cNvPr id="172" name="Rectangle 171"/>
            <p:cNvSpPr/>
            <p:nvPr/>
          </p:nvSpPr>
          <p:spPr>
            <a:xfrm>
              <a:off x="366367" y="2695052"/>
              <a:ext cx="4754880" cy="137160"/>
            </a:xfrm>
            <a:prstGeom prst="rect">
              <a:avLst/>
            </a:prstGeom>
            <a:noFill/>
            <a:ln w="12700">
              <a:noFill/>
            </a:ln>
            <a:effectLst/>
          </p:spPr>
          <p:style>
            <a:lnRef idx="3">
              <a:schemeClr val="lt1"/>
            </a:lnRef>
            <a:fillRef idx="1">
              <a:schemeClr val="accent1"/>
            </a:fillRef>
            <a:effectRef idx="1">
              <a:schemeClr val="accent1"/>
            </a:effectRef>
            <a:fontRef idx="minor">
              <a:schemeClr val="lt1"/>
            </a:fontRef>
          </p:style>
          <p:txBody>
            <a:bodyPr anchor="ctr"/>
            <a:lstStyle/>
            <a:p>
              <a:pPr>
                <a:defRPr/>
              </a:pPr>
              <a:r>
                <a:rPr lang="en-US" sz="600" b="1" i="1" dirty="0" smtClean="0">
                  <a:solidFill>
                    <a:schemeClr val="tx1">
                      <a:lumMod val="75000"/>
                      <a:lumOff val="25000"/>
                    </a:schemeClr>
                  </a:solidFill>
                  <a:latin typeface="Arial" pitchFamily="34" charset="0"/>
                  <a:cs typeface="Arial" pitchFamily="34" charset="0"/>
                </a:rPr>
                <a:t>Past Members</a:t>
              </a:r>
              <a:endParaRPr lang="en-US" sz="600" dirty="0">
                <a:solidFill>
                  <a:schemeClr val="tx1">
                    <a:lumMod val="75000"/>
                    <a:lumOff val="25000"/>
                  </a:schemeClr>
                </a:solidFill>
                <a:latin typeface="Arial" pitchFamily="34" charset="0"/>
                <a:cs typeface="Arial" pitchFamily="34" charset="0"/>
              </a:endParaRPr>
            </a:p>
          </p:txBody>
        </p:sp>
        <p:cxnSp>
          <p:nvCxnSpPr>
            <p:cNvPr id="173" name="Straight Connector 172"/>
            <p:cNvCxnSpPr/>
            <p:nvPr/>
          </p:nvCxnSpPr>
          <p:spPr>
            <a:xfrm>
              <a:off x="366367" y="2824120"/>
              <a:ext cx="4754880" cy="8092"/>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82" name="Group 173"/>
          <p:cNvGrpSpPr/>
          <p:nvPr/>
        </p:nvGrpSpPr>
        <p:grpSpPr>
          <a:xfrm>
            <a:off x="320040" y="3840480"/>
            <a:ext cx="4754880" cy="137160"/>
            <a:chOff x="274320" y="274320"/>
            <a:chExt cx="4754880" cy="137160"/>
          </a:xfrm>
        </p:grpSpPr>
        <p:grpSp>
          <p:nvGrpSpPr>
            <p:cNvPr id="283" name="Group 45"/>
            <p:cNvGrpSpPr/>
            <p:nvPr/>
          </p:nvGrpSpPr>
          <p:grpSpPr>
            <a:xfrm>
              <a:off x="274320" y="274320"/>
              <a:ext cx="4754880" cy="137160"/>
              <a:chOff x="2468880" y="1828800"/>
              <a:chExt cx="4754880" cy="137160"/>
            </a:xfrm>
          </p:grpSpPr>
          <p:sp>
            <p:nvSpPr>
              <p:cNvPr id="187"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Best, Pete (1941-).  Member from 1960-1962.  </a:t>
                </a:r>
              </a:p>
            </p:txBody>
          </p:sp>
          <p:grpSp>
            <p:nvGrpSpPr>
              <p:cNvPr id="284" name="Group 125"/>
              <p:cNvGrpSpPr/>
              <p:nvPr/>
            </p:nvGrpSpPr>
            <p:grpSpPr>
              <a:xfrm>
                <a:off x="2468880" y="1828800"/>
                <a:ext cx="4206240" cy="137160"/>
                <a:chOff x="2468880" y="457200"/>
                <a:chExt cx="4206240" cy="137160"/>
              </a:xfrm>
            </p:grpSpPr>
            <p:sp>
              <p:nvSpPr>
                <p:cNvPr id="196" name="Rectangle 19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5" name="Group 39"/>
            <p:cNvGrpSpPr/>
            <p:nvPr/>
          </p:nvGrpSpPr>
          <p:grpSpPr>
            <a:xfrm>
              <a:off x="4754880" y="297180"/>
              <a:ext cx="228600" cy="91440"/>
              <a:chOff x="3017520" y="3931920"/>
              <a:chExt cx="228600" cy="91440"/>
            </a:xfrm>
          </p:grpSpPr>
          <p:sp>
            <p:nvSpPr>
              <p:cNvPr id="183" name="Cross 182"/>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ross 185"/>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Pete Best</a:t>
                  </a:r>
                  <a:endParaRPr lang="en-US" sz="600" dirty="0">
                    <a:solidFill>
                      <a:schemeClr val="tx1"/>
                    </a:solidFill>
                    <a:latin typeface="Arial" pitchFamily="34" charset="0"/>
                    <a:cs typeface="Arial" pitchFamily="34" charset="0"/>
                  </a:endParaRPr>
                </a:p>
              </p:txBody>
            </p:sp>
          </p:grpSp>
        </p:grpSp>
      </p:grpSp>
      <p:grpSp>
        <p:nvGrpSpPr>
          <p:cNvPr id="14" name="Group 257"/>
          <p:cNvGrpSpPr/>
          <p:nvPr/>
        </p:nvGrpSpPr>
        <p:grpSpPr>
          <a:xfrm>
            <a:off x="274320" y="1005840"/>
            <a:ext cx="4846320" cy="137160"/>
            <a:chOff x="2148840" y="1051560"/>
            <a:chExt cx="4846320" cy="137160"/>
          </a:xfrm>
        </p:grpSpPr>
        <p:grpSp>
          <p:nvGrpSpPr>
            <p:cNvPr id="16"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17"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8" name="Group 52"/>
          <p:cNvGrpSpPr/>
          <p:nvPr/>
        </p:nvGrpSpPr>
        <p:grpSpPr>
          <a:xfrm>
            <a:off x="274320" y="1188720"/>
            <a:ext cx="4846320" cy="137160"/>
            <a:chOff x="2148840" y="1965960"/>
            <a:chExt cx="4846320" cy="137160"/>
          </a:xfrm>
        </p:grpSpPr>
        <p:grpSp>
          <p:nvGrpSpPr>
            <p:cNvPr id="19"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20"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 name="Group 52"/>
          <p:cNvGrpSpPr/>
          <p:nvPr/>
        </p:nvGrpSpPr>
        <p:grpSpPr>
          <a:xfrm>
            <a:off x="274320" y="6172200"/>
            <a:ext cx="4846320" cy="137160"/>
            <a:chOff x="2148840" y="1965960"/>
            <a:chExt cx="4846320" cy="137160"/>
          </a:xfrm>
        </p:grpSpPr>
        <p:grpSp>
          <p:nvGrpSpPr>
            <p:cNvPr id="2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2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2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210312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2286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grpSp>
        <p:nvGrpSpPr>
          <p:cNvPr id="31"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The Beatles.  </a:t>
              </a:r>
              <a:endParaRPr lang="en-US" sz="700" dirty="0" smtClean="0">
                <a:solidFill>
                  <a:schemeClr val="tx1">
                    <a:lumMod val="75000"/>
                    <a:lumOff val="25000"/>
                  </a:schemeClr>
                </a:solidFill>
              </a:endParaRPr>
            </a:p>
          </p:txBody>
        </p:sp>
      </p:grpSp>
      <p:grpSp>
        <p:nvGrpSpPr>
          <p:cNvPr id="224"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Group</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3" name="Rectangle 92"/>
          <p:cNvSpPr/>
          <p:nvPr/>
        </p:nvSpPr>
        <p:spPr>
          <a:xfrm>
            <a:off x="320040" y="2468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Group Members</a:t>
            </a:r>
            <a:endParaRPr lang="en-US" sz="600" b="1" dirty="0">
              <a:solidFill>
                <a:schemeClr val="tx1">
                  <a:lumMod val="75000"/>
                  <a:lumOff val="25000"/>
                </a:schemeClr>
              </a:solidFill>
              <a:latin typeface="Arial" pitchFamily="34" charset="0"/>
              <a:cs typeface="Arial" pitchFamily="34" charset="0"/>
            </a:endParaRPr>
          </a:p>
        </p:txBody>
      </p:sp>
      <p:grpSp>
        <p:nvGrpSpPr>
          <p:cNvPr id="225" name="Group 103"/>
          <p:cNvGrpSpPr/>
          <p:nvPr/>
        </p:nvGrpSpPr>
        <p:grpSpPr>
          <a:xfrm>
            <a:off x="320040" y="2743200"/>
            <a:ext cx="4754880" cy="137160"/>
            <a:chOff x="274320" y="274320"/>
            <a:chExt cx="4754880" cy="137160"/>
          </a:xfrm>
        </p:grpSpPr>
        <p:grpSp>
          <p:nvGrpSpPr>
            <p:cNvPr id="226" name="Group 45"/>
            <p:cNvGrpSpPr/>
            <p:nvPr/>
          </p:nvGrpSpPr>
          <p:grpSpPr>
            <a:xfrm>
              <a:off x="274320" y="274320"/>
              <a:ext cx="4754880" cy="137160"/>
              <a:chOff x="2468880" y="1828800"/>
              <a:chExt cx="4754880" cy="137160"/>
            </a:xfrm>
          </p:grpSpPr>
          <p:sp>
            <p:nvSpPr>
              <p:cNvPr id="125"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Lennon, John (1940-1980)</a:t>
                </a:r>
              </a:p>
            </p:txBody>
          </p:sp>
          <p:grpSp>
            <p:nvGrpSpPr>
              <p:cNvPr id="227" name="Group 125"/>
              <p:cNvGrpSpPr/>
              <p:nvPr/>
            </p:nvGrpSpPr>
            <p:grpSpPr>
              <a:xfrm>
                <a:off x="2468880" y="1828800"/>
                <a:ext cx="4206240" cy="137160"/>
                <a:chOff x="2468880" y="457200"/>
                <a:chExt cx="4206240" cy="137160"/>
              </a:xfrm>
            </p:grpSpPr>
            <p:sp>
              <p:nvSpPr>
                <p:cNvPr id="127" name="Rectangle 126"/>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28"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8" name="Group 39"/>
            <p:cNvGrpSpPr/>
            <p:nvPr/>
          </p:nvGrpSpPr>
          <p:grpSpPr>
            <a:xfrm>
              <a:off x="4754880" y="297180"/>
              <a:ext cx="228600" cy="91440"/>
              <a:chOff x="3017520" y="3931920"/>
              <a:chExt cx="228600" cy="91440"/>
            </a:xfrm>
          </p:grpSpPr>
          <p:sp>
            <p:nvSpPr>
              <p:cNvPr id="119" name="Cross 118"/>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Cross 119"/>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9" name="Group 128"/>
          <p:cNvGrpSpPr/>
          <p:nvPr/>
        </p:nvGrpSpPr>
        <p:grpSpPr>
          <a:xfrm>
            <a:off x="320040" y="2926080"/>
            <a:ext cx="4754880" cy="137160"/>
            <a:chOff x="274320" y="274320"/>
            <a:chExt cx="4754880" cy="137160"/>
          </a:xfrm>
        </p:grpSpPr>
        <p:grpSp>
          <p:nvGrpSpPr>
            <p:cNvPr id="233" name="Group 45"/>
            <p:cNvGrpSpPr/>
            <p:nvPr/>
          </p:nvGrpSpPr>
          <p:grpSpPr>
            <a:xfrm>
              <a:off x="274320" y="274320"/>
              <a:ext cx="4754880" cy="137160"/>
              <a:chOff x="2468880" y="1828800"/>
              <a:chExt cx="4754880" cy="137160"/>
            </a:xfrm>
          </p:grpSpPr>
          <p:sp>
            <p:nvSpPr>
              <p:cNvPr id="134"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McCartney, Paul (1942-)</a:t>
                </a:r>
              </a:p>
            </p:txBody>
          </p:sp>
          <p:grpSp>
            <p:nvGrpSpPr>
              <p:cNvPr id="239" name="Group 125"/>
              <p:cNvGrpSpPr/>
              <p:nvPr/>
            </p:nvGrpSpPr>
            <p:grpSpPr>
              <a:xfrm>
                <a:off x="2468880" y="1828800"/>
                <a:ext cx="4206240" cy="137160"/>
                <a:chOff x="2468880" y="457200"/>
                <a:chExt cx="4206240" cy="137160"/>
              </a:xfrm>
            </p:grpSpPr>
            <p:sp>
              <p:nvSpPr>
                <p:cNvPr id="136" name="Rectangle 13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3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0" name="Group 39"/>
            <p:cNvGrpSpPr/>
            <p:nvPr/>
          </p:nvGrpSpPr>
          <p:grpSpPr>
            <a:xfrm>
              <a:off x="4754880" y="297180"/>
              <a:ext cx="228600" cy="91440"/>
              <a:chOff x="3017520" y="3931920"/>
              <a:chExt cx="228600" cy="91440"/>
            </a:xfrm>
          </p:grpSpPr>
          <p:sp>
            <p:nvSpPr>
              <p:cNvPr id="132" name="Cross 131"/>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ross 132"/>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1" name="Group 224"/>
          <p:cNvGrpSpPr/>
          <p:nvPr/>
        </p:nvGrpSpPr>
        <p:grpSpPr>
          <a:xfrm>
            <a:off x="320040" y="5669280"/>
            <a:ext cx="4754880" cy="320040"/>
            <a:chOff x="1327288" y="1828800"/>
            <a:chExt cx="4754880" cy="320040"/>
          </a:xfrm>
        </p:grpSpPr>
        <p:grpSp>
          <p:nvGrpSpPr>
            <p:cNvPr id="242" name="Group 93"/>
            <p:cNvGrpSpPr/>
            <p:nvPr/>
          </p:nvGrpSpPr>
          <p:grpSpPr>
            <a:xfrm>
              <a:off x="1327288" y="1828800"/>
              <a:ext cx="4754880" cy="320040"/>
              <a:chOff x="274320" y="1828800"/>
              <a:chExt cx="4754880" cy="320040"/>
            </a:xfrm>
          </p:grpSpPr>
          <p:grpSp>
            <p:nvGrpSpPr>
              <p:cNvPr id="243" name="Group 16"/>
              <p:cNvGrpSpPr/>
              <p:nvPr/>
            </p:nvGrpSpPr>
            <p:grpSpPr>
              <a:xfrm>
                <a:off x="274320" y="1828800"/>
                <a:ext cx="4754880" cy="320040"/>
                <a:chOff x="274320" y="274320"/>
                <a:chExt cx="4754880" cy="320040"/>
              </a:xfrm>
            </p:grpSpPr>
            <p:sp>
              <p:nvSpPr>
                <p:cNvPr id="235" name="Rectangle 234"/>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236" name="Rectangle 23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a:t>
                  </a:r>
                  <a:r>
                    <a:rPr lang="en-US" sz="600" b="1" dirty="0" smtClean="0">
                      <a:solidFill>
                        <a:srgbClr val="E46C0A"/>
                      </a:solidFill>
                      <a:latin typeface="Arial" pitchFamily="34" charset="0"/>
                      <a:cs typeface="Arial" pitchFamily="34" charset="0"/>
                    </a:rPr>
                    <a:t>NEW GROUP MEMBER</a:t>
                  </a:r>
                </a:p>
              </p:txBody>
            </p:sp>
            <p:sp>
              <p:nvSpPr>
                <p:cNvPr id="237" name="Rectangle 236"/>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38" name="Rectangle 237"/>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234" name="Cross 9"/>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201"/>
            <p:cNvGrpSpPr/>
            <p:nvPr/>
          </p:nvGrpSpPr>
          <p:grpSpPr>
            <a:xfrm>
              <a:off x="4572000" y="1920240"/>
              <a:ext cx="1463040" cy="137160"/>
              <a:chOff x="3291840" y="2926081"/>
              <a:chExt cx="1463040" cy="137160"/>
            </a:xfrm>
          </p:grpSpPr>
          <p:grpSp>
            <p:nvGrpSpPr>
              <p:cNvPr id="245" name="Group 226"/>
              <p:cNvGrpSpPr/>
              <p:nvPr/>
            </p:nvGrpSpPr>
            <p:grpSpPr>
              <a:xfrm>
                <a:off x="4480560" y="2926081"/>
                <a:ext cx="274320" cy="137160"/>
                <a:chOff x="3611880" y="3657600"/>
                <a:chExt cx="274320" cy="137160"/>
              </a:xfrm>
            </p:grpSpPr>
            <p:sp>
              <p:nvSpPr>
                <p:cNvPr id="231" name="Rectangle 5"/>
                <p:cNvSpPr/>
                <p:nvPr/>
              </p:nvSpPr>
              <p:spPr>
                <a:xfrm>
                  <a:off x="3611880" y="3657600"/>
                  <a:ext cx="2743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sp>
              <p:nvSpPr>
                <p:cNvPr id="232" name="Rectangle 6"/>
                <p:cNvSpPr/>
                <p:nvPr/>
              </p:nvSpPr>
              <p:spPr>
                <a:xfrm>
                  <a:off x="3657600" y="3680460"/>
                  <a:ext cx="91440" cy="91440"/>
                </a:xfrm>
                <a:prstGeom prst="rect">
                  <a:avLst/>
                </a:prstGeom>
                <a:solidFill>
                  <a:schemeClr val="bg1"/>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b="1" dirty="0">
                    <a:solidFill>
                      <a:schemeClr val="accent3">
                        <a:lumMod val="50000"/>
                      </a:schemeClr>
                    </a:solidFill>
                    <a:latin typeface="Arial" pitchFamily="34" charset="0"/>
                    <a:cs typeface="Arial" pitchFamily="34" charset="0"/>
                  </a:endParaRPr>
                </a:p>
              </p:txBody>
            </p:sp>
          </p:grpSp>
          <p:sp>
            <p:nvSpPr>
              <p:cNvPr id="230" name="Rectangle 4"/>
              <p:cNvSpPr/>
              <p:nvPr/>
            </p:nvSpPr>
            <p:spPr>
              <a:xfrm>
                <a:off x="3291840" y="2926081"/>
                <a:ext cx="118872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sz="700" b="1" dirty="0" smtClean="0">
                    <a:solidFill>
                      <a:schemeClr val="tx1">
                        <a:lumMod val="65000"/>
                        <a:lumOff val="35000"/>
                      </a:schemeClr>
                    </a:solidFill>
                    <a:latin typeface="Arial" pitchFamily="34" charset="0"/>
                    <a:cs typeface="Arial" pitchFamily="34" charset="0"/>
                  </a:rPr>
                  <a:t>Current Member:</a:t>
                </a:r>
                <a:endParaRPr lang="en-US" sz="700" b="1" dirty="0">
                  <a:solidFill>
                    <a:schemeClr val="tx1">
                      <a:lumMod val="65000"/>
                      <a:lumOff val="35000"/>
                    </a:schemeClr>
                  </a:solidFill>
                  <a:latin typeface="Arial" pitchFamily="34" charset="0"/>
                  <a:cs typeface="Arial" pitchFamily="34" charset="0"/>
                </a:endParaRPr>
              </a:p>
            </p:txBody>
          </p:sp>
        </p:grpSp>
      </p:grpSp>
      <p:grpSp>
        <p:nvGrpSpPr>
          <p:cNvPr id="246" name="Group 31"/>
          <p:cNvGrpSpPr/>
          <p:nvPr/>
        </p:nvGrpSpPr>
        <p:grpSpPr>
          <a:xfrm>
            <a:off x="5303520" y="1828800"/>
            <a:ext cx="3474720" cy="502920"/>
            <a:chOff x="2743200" y="274320"/>
            <a:chExt cx="3474720" cy="502920"/>
          </a:xfrm>
        </p:grpSpPr>
        <p:sp>
          <p:nvSpPr>
            <p:cNvPr id="118" name="Rectangle 13"/>
            <p:cNvSpPr/>
            <p:nvPr/>
          </p:nvSpPr>
          <p:spPr>
            <a:xfrm>
              <a:off x="2743200" y="274320"/>
              <a:ext cx="347472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7" name="Group 15"/>
            <p:cNvGrpSpPr/>
            <p:nvPr/>
          </p:nvGrpSpPr>
          <p:grpSpPr>
            <a:xfrm>
              <a:off x="2788920" y="320040"/>
              <a:ext cx="3383280" cy="184785"/>
              <a:chOff x="2560320" y="960120"/>
              <a:chExt cx="5160937" cy="184785"/>
            </a:xfrm>
          </p:grpSpPr>
          <p:sp>
            <p:nvSpPr>
              <p:cNvPr id="122" name="Rectangle 121"/>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(1)</a:t>
                </a:r>
              </a:p>
            </p:txBody>
          </p:sp>
          <p:sp>
            <p:nvSpPr>
              <p:cNvPr id="123" name="Rectangle 122"/>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48" name="Group 87"/>
          <p:cNvGrpSpPr/>
          <p:nvPr/>
        </p:nvGrpSpPr>
        <p:grpSpPr>
          <a:xfrm>
            <a:off x="5303520" y="2377440"/>
            <a:ext cx="3474720" cy="502920"/>
            <a:chOff x="2514600" y="914400"/>
            <a:chExt cx="4343400" cy="502920"/>
          </a:xfrm>
        </p:grpSpPr>
        <p:sp>
          <p:nvSpPr>
            <p:cNvPr id="200" name="Rectangle 37"/>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49" name="Group 15"/>
            <p:cNvGrpSpPr/>
            <p:nvPr/>
          </p:nvGrpSpPr>
          <p:grpSpPr>
            <a:xfrm>
              <a:off x="2560320" y="960120"/>
              <a:ext cx="4240530" cy="184785"/>
              <a:chOff x="2560320" y="960120"/>
              <a:chExt cx="4240530" cy="184785"/>
            </a:xfrm>
          </p:grpSpPr>
          <p:sp>
            <p:nvSpPr>
              <p:cNvPr id="209" name="Rectangle 208"/>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10" name="Rectangle 209"/>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0" name="Group 134"/>
          <p:cNvGrpSpPr/>
          <p:nvPr/>
        </p:nvGrpSpPr>
        <p:grpSpPr>
          <a:xfrm>
            <a:off x="5394960" y="2651760"/>
            <a:ext cx="3291840" cy="137160"/>
            <a:chOff x="446817" y="2161735"/>
            <a:chExt cx="3291840" cy="137160"/>
          </a:xfrm>
        </p:grpSpPr>
        <p:sp>
          <p:nvSpPr>
            <p:cNvPr id="171" name="Rectangle 17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1" name="Group 52"/>
            <p:cNvGrpSpPr/>
            <p:nvPr/>
          </p:nvGrpSpPr>
          <p:grpSpPr>
            <a:xfrm>
              <a:off x="446817" y="2161735"/>
              <a:ext cx="3291840" cy="137160"/>
              <a:chOff x="274320" y="1600200"/>
              <a:chExt cx="3291840" cy="137160"/>
            </a:xfrm>
          </p:grpSpPr>
          <p:grpSp>
            <p:nvGrpSpPr>
              <p:cNvPr id="252" name="Group 11"/>
              <p:cNvGrpSpPr/>
              <p:nvPr/>
            </p:nvGrpSpPr>
            <p:grpSpPr>
              <a:xfrm>
                <a:off x="274320" y="1600200"/>
                <a:ext cx="3291840" cy="137160"/>
                <a:chOff x="2468880" y="457200"/>
                <a:chExt cx="3291840" cy="137160"/>
              </a:xfrm>
            </p:grpSpPr>
            <p:sp>
              <p:nvSpPr>
                <p:cNvPr id="185" name="Rectangle 184"/>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8" name="Rectangle 18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3" name="Group 25"/>
              <p:cNvGrpSpPr/>
              <p:nvPr/>
            </p:nvGrpSpPr>
            <p:grpSpPr>
              <a:xfrm>
                <a:off x="274320" y="1600200"/>
                <a:ext cx="3291840" cy="137160"/>
                <a:chOff x="274320" y="1828800"/>
                <a:chExt cx="3291840" cy="137160"/>
              </a:xfrm>
            </p:grpSpPr>
            <p:sp>
              <p:nvSpPr>
                <p:cNvPr id="179" name="Rectangle 17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182"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Sutcliffe, Stuart (1940-1962). </a:t>
                  </a:r>
                </a:p>
              </p:txBody>
            </p:sp>
          </p:grpSp>
        </p:grpSp>
      </p:grpSp>
      <p:grpSp>
        <p:nvGrpSpPr>
          <p:cNvPr id="254" name="Group 272"/>
          <p:cNvGrpSpPr/>
          <p:nvPr/>
        </p:nvGrpSpPr>
        <p:grpSpPr>
          <a:xfrm>
            <a:off x="5303520" y="2926080"/>
            <a:ext cx="3474720" cy="502920"/>
            <a:chOff x="5303520" y="3474720"/>
            <a:chExt cx="3474720" cy="502920"/>
          </a:xfrm>
        </p:grpSpPr>
        <p:grpSp>
          <p:nvGrpSpPr>
            <p:cNvPr id="255" name="Group 16"/>
            <p:cNvGrpSpPr/>
            <p:nvPr/>
          </p:nvGrpSpPr>
          <p:grpSpPr>
            <a:xfrm>
              <a:off x="5303520" y="3474720"/>
              <a:ext cx="3474720" cy="502920"/>
              <a:chOff x="2514600" y="914400"/>
              <a:chExt cx="4343400" cy="502920"/>
            </a:xfrm>
          </p:grpSpPr>
          <p:sp>
            <p:nvSpPr>
              <p:cNvPr id="269" name="Rectangle 268"/>
              <p:cNvSpPr/>
              <p:nvPr/>
            </p:nvSpPr>
            <p:spPr>
              <a:xfrm>
                <a:off x="2514600" y="914400"/>
                <a:ext cx="4343400" cy="50292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56" name="Group 15"/>
              <p:cNvGrpSpPr/>
              <p:nvPr/>
            </p:nvGrpSpPr>
            <p:grpSpPr>
              <a:xfrm>
                <a:off x="2560320" y="960120"/>
                <a:ext cx="4240530" cy="184785"/>
                <a:chOff x="2560320" y="960120"/>
                <a:chExt cx="4240530" cy="184785"/>
              </a:xfrm>
            </p:grpSpPr>
            <p:sp>
              <p:nvSpPr>
                <p:cNvPr id="271"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(1)</a:t>
                  </a:r>
                  <a:endParaRPr lang="en-US" sz="700" b="1" dirty="0" smtClean="0">
                    <a:solidFill>
                      <a:schemeClr val="tx1">
                        <a:lumMod val="75000"/>
                        <a:lumOff val="25000"/>
                      </a:schemeClr>
                    </a:solidFill>
                    <a:latin typeface="Arial" pitchFamily="34" charset="0"/>
                    <a:cs typeface="Arial" pitchFamily="34" charset="0"/>
                  </a:endParaRPr>
                </a:p>
              </p:txBody>
            </p:sp>
            <p:sp>
              <p:nvSpPr>
                <p:cNvPr id="272"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57" name="Group 171"/>
            <p:cNvGrpSpPr/>
            <p:nvPr/>
          </p:nvGrpSpPr>
          <p:grpSpPr>
            <a:xfrm>
              <a:off x="5394960" y="3749040"/>
              <a:ext cx="3291840" cy="137160"/>
              <a:chOff x="446817" y="2161735"/>
              <a:chExt cx="3291840" cy="137160"/>
            </a:xfrm>
          </p:grpSpPr>
          <p:sp>
            <p:nvSpPr>
              <p:cNvPr id="261" name="Rectangle 260"/>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58" name="Group 52"/>
              <p:cNvGrpSpPr/>
              <p:nvPr/>
            </p:nvGrpSpPr>
            <p:grpSpPr>
              <a:xfrm>
                <a:off x="446817" y="2161735"/>
                <a:ext cx="3291840" cy="137160"/>
                <a:chOff x="274320" y="1600200"/>
                <a:chExt cx="3291840" cy="137160"/>
              </a:xfrm>
            </p:grpSpPr>
            <p:grpSp>
              <p:nvGrpSpPr>
                <p:cNvPr id="259" name="Group 11"/>
                <p:cNvGrpSpPr/>
                <p:nvPr/>
              </p:nvGrpSpPr>
              <p:grpSpPr>
                <a:xfrm>
                  <a:off x="274320" y="1600200"/>
                  <a:ext cx="3291840" cy="137160"/>
                  <a:chOff x="2468880" y="457200"/>
                  <a:chExt cx="3291840" cy="137160"/>
                </a:xfrm>
              </p:grpSpPr>
              <p:sp>
                <p:nvSpPr>
                  <p:cNvPr id="267" name="Rectangle 266"/>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68" name="Rectangle 267"/>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0" name="Group 25"/>
                <p:cNvGrpSpPr/>
                <p:nvPr/>
              </p:nvGrpSpPr>
              <p:grpSpPr>
                <a:xfrm>
                  <a:off x="274320" y="1600200"/>
                  <a:ext cx="3291840" cy="137160"/>
                  <a:chOff x="274320" y="1828800"/>
                  <a:chExt cx="3291840" cy="137160"/>
                </a:xfrm>
              </p:grpSpPr>
              <p:sp>
                <p:nvSpPr>
                  <p:cNvPr id="265" name="Rectangle 264"/>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66"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Sutcliffe, Stuart (1940-1962). </a:t>
                    </a:r>
                  </a:p>
                </p:txBody>
              </p:sp>
            </p:grpSp>
          </p:grpSp>
        </p:grpSp>
      </p:grpSp>
      <p:grpSp>
        <p:nvGrpSpPr>
          <p:cNvPr id="262" name="Group 137"/>
          <p:cNvGrpSpPr/>
          <p:nvPr/>
        </p:nvGrpSpPr>
        <p:grpSpPr>
          <a:xfrm>
            <a:off x="320040" y="3108960"/>
            <a:ext cx="4754880" cy="137160"/>
            <a:chOff x="274320" y="274320"/>
            <a:chExt cx="4754880" cy="137160"/>
          </a:xfrm>
        </p:grpSpPr>
        <p:grpSp>
          <p:nvGrpSpPr>
            <p:cNvPr id="263" name="Group 45"/>
            <p:cNvGrpSpPr/>
            <p:nvPr/>
          </p:nvGrpSpPr>
          <p:grpSpPr>
            <a:xfrm>
              <a:off x="274320" y="274320"/>
              <a:ext cx="4754880" cy="137160"/>
              <a:chOff x="2468880" y="1828800"/>
              <a:chExt cx="4754880" cy="137160"/>
            </a:xfrm>
          </p:grpSpPr>
          <p:sp>
            <p:nvSpPr>
              <p:cNvPr id="163"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Harrison, George (1943-2001)</a:t>
                </a:r>
              </a:p>
            </p:txBody>
          </p:sp>
          <p:grpSp>
            <p:nvGrpSpPr>
              <p:cNvPr id="264" name="Group 125"/>
              <p:cNvGrpSpPr/>
              <p:nvPr/>
            </p:nvGrpSpPr>
            <p:grpSpPr>
              <a:xfrm>
                <a:off x="2468880" y="1828800"/>
                <a:ext cx="4206240" cy="137160"/>
                <a:chOff x="2468880" y="457200"/>
                <a:chExt cx="4206240" cy="137160"/>
              </a:xfrm>
            </p:grpSpPr>
            <p:sp>
              <p:nvSpPr>
                <p:cNvPr id="166" name="Rectangle 16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6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0" name="Group 39"/>
            <p:cNvGrpSpPr/>
            <p:nvPr/>
          </p:nvGrpSpPr>
          <p:grpSpPr>
            <a:xfrm>
              <a:off x="4754880" y="297180"/>
              <a:ext cx="228600" cy="91440"/>
              <a:chOff x="3017520" y="3931920"/>
              <a:chExt cx="228600" cy="91440"/>
            </a:xfrm>
          </p:grpSpPr>
          <p:sp>
            <p:nvSpPr>
              <p:cNvPr id="161" name="Cross 160"/>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ross 161"/>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3" name="Group 146"/>
          <p:cNvGrpSpPr/>
          <p:nvPr/>
        </p:nvGrpSpPr>
        <p:grpSpPr>
          <a:xfrm>
            <a:off x="320040" y="3291840"/>
            <a:ext cx="4754880" cy="137160"/>
            <a:chOff x="274320" y="274320"/>
            <a:chExt cx="4754880" cy="137160"/>
          </a:xfrm>
        </p:grpSpPr>
        <p:grpSp>
          <p:nvGrpSpPr>
            <p:cNvPr id="274" name="Group 45"/>
            <p:cNvGrpSpPr/>
            <p:nvPr/>
          </p:nvGrpSpPr>
          <p:grpSpPr>
            <a:xfrm>
              <a:off x="274320" y="274320"/>
              <a:ext cx="4754880" cy="137160"/>
              <a:chOff x="2468880" y="1828800"/>
              <a:chExt cx="4754880" cy="137160"/>
            </a:xfrm>
          </p:grpSpPr>
          <p:sp>
            <p:nvSpPr>
              <p:cNvPr id="170"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Starr, </a:t>
                </a:r>
                <a:r>
                  <a:rPr lang="en-US" sz="600" dirty="0" err="1" smtClean="0">
                    <a:solidFill>
                      <a:schemeClr val="tx1"/>
                    </a:solidFill>
                    <a:latin typeface="Arial" pitchFamily="34" charset="0"/>
                    <a:cs typeface="Arial" pitchFamily="34" charset="0"/>
                  </a:rPr>
                  <a:t>Ringo</a:t>
                </a:r>
                <a:r>
                  <a:rPr lang="en-US" sz="600" dirty="0" smtClean="0">
                    <a:solidFill>
                      <a:schemeClr val="tx1"/>
                    </a:solidFill>
                    <a:latin typeface="Arial" pitchFamily="34" charset="0"/>
                    <a:cs typeface="Arial" pitchFamily="34" charset="0"/>
                  </a:rPr>
                  <a:t> (1940-)</a:t>
                </a:r>
              </a:p>
            </p:txBody>
          </p:sp>
          <p:grpSp>
            <p:nvGrpSpPr>
              <p:cNvPr id="275" name="Group 125"/>
              <p:cNvGrpSpPr/>
              <p:nvPr/>
            </p:nvGrpSpPr>
            <p:grpSpPr>
              <a:xfrm>
                <a:off x="2468880" y="1828800"/>
                <a:ext cx="4206240" cy="137160"/>
                <a:chOff x="2468880" y="457200"/>
                <a:chExt cx="4206240" cy="137160"/>
              </a:xfrm>
            </p:grpSpPr>
            <p:sp>
              <p:nvSpPr>
                <p:cNvPr id="178" name="Rectangle 177"/>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0"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76" name="Group 39"/>
            <p:cNvGrpSpPr/>
            <p:nvPr/>
          </p:nvGrpSpPr>
          <p:grpSpPr>
            <a:xfrm>
              <a:off x="4754880" y="297180"/>
              <a:ext cx="228600" cy="91440"/>
              <a:chOff x="3017520" y="3931920"/>
              <a:chExt cx="228600" cy="91440"/>
            </a:xfrm>
          </p:grpSpPr>
          <p:sp>
            <p:nvSpPr>
              <p:cNvPr id="164" name="Cross 163"/>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Cross 168"/>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1" name="Group 217"/>
          <p:cNvGrpSpPr/>
          <p:nvPr/>
        </p:nvGrpSpPr>
        <p:grpSpPr>
          <a:xfrm>
            <a:off x="320040" y="3657600"/>
            <a:ext cx="4754880" cy="137160"/>
            <a:chOff x="366367" y="2695052"/>
            <a:chExt cx="4754880" cy="137160"/>
          </a:xfrm>
        </p:grpSpPr>
        <p:sp>
          <p:nvSpPr>
            <p:cNvPr id="172" name="Rectangle 171"/>
            <p:cNvSpPr/>
            <p:nvPr/>
          </p:nvSpPr>
          <p:spPr>
            <a:xfrm>
              <a:off x="366367" y="2695052"/>
              <a:ext cx="4754880" cy="137160"/>
            </a:xfrm>
            <a:prstGeom prst="rect">
              <a:avLst/>
            </a:prstGeom>
            <a:noFill/>
            <a:ln w="12700">
              <a:noFill/>
            </a:ln>
            <a:effectLst/>
          </p:spPr>
          <p:style>
            <a:lnRef idx="3">
              <a:schemeClr val="lt1"/>
            </a:lnRef>
            <a:fillRef idx="1">
              <a:schemeClr val="accent1"/>
            </a:fillRef>
            <a:effectRef idx="1">
              <a:schemeClr val="accent1"/>
            </a:effectRef>
            <a:fontRef idx="minor">
              <a:schemeClr val="lt1"/>
            </a:fontRef>
          </p:style>
          <p:txBody>
            <a:bodyPr anchor="ctr"/>
            <a:lstStyle/>
            <a:p>
              <a:pPr>
                <a:defRPr/>
              </a:pPr>
              <a:r>
                <a:rPr lang="en-US" sz="600" b="1" i="1" dirty="0" smtClean="0">
                  <a:solidFill>
                    <a:schemeClr val="tx1">
                      <a:lumMod val="75000"/>
                      <a:lumOff val="25000"/>
                    </a:schemeClr>
                  </a:solidFill>
                  <a:latin typeface="Arial" pitchFamily="34" charset="0"/>
                  <a:cs typeface="Arial" pitchFamily="34" charset="0"/>
                </a:rPr>
                <a:t>Past Members</a:t>
              </a:r>
              <a:endParaRPr lang="en-US" sz="600" dirty="0">
                <a:solidFill>
                  <a:schemeClr val="tx1">
                    <a:lumMod val="75000"/>
                    <a:lumOff val="25000"/>
                  </a:schemeClr>
                </a:solidFill>
                <a:latin typeface="Arial" pitchFamily="34" charset="0"/>
                <a:cs typeface="Arial" pitchFamily="34" charset="0"/>
              </a:endParaRPr>
            </a:p>
          </p:txBody>
        </p:sp>
        <p:cxnSp>
          <p:nvCxnSpPr>
            <p:cNvPr id="173" name="Straight Connector 172"/>
            <p:cNvCxnSpPr/>
            <p:nvPr/>
          </p:nvCxnSpPr>
          <p:spPr>
            <a:xfrm>
              <a:off x="366367" y="2824120"/>
              <a:ext cx="4754880" cy="8092"/>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nvGrpSpPr>
          <p:cNvPr id="282" name="Group 173"/>
          <p:cNvGrpSpPr/>
          <p:nvPr/>
        </p:nvGrpSpPr>
        <p:grpSpPr>
          <a:xfrm>
            <a:off x="320040" y="3840480"/>
            <a:ext cx="4754880" cy="137160"/>
            <a:chOff x="274320" y="274320"/>
            <a:chExt cx="4754880" cy="137160"/>
          </a:xfrm>
        </p:grpSpPr>
        <p:grpSp>
          <p:nvGrpSpPr>
            <p:cNvPr id="283" name="Group 45"/>
            <p:cNvGrpSpPr/>
            <p:nvPr/>
          </p:nvGrpSpPr>
          <p:grpSpPr>
            <a:xfrm>
              <a:off x="274320" y="274320"/>
              <a:ext cx="4754880" cy="137160"/>
              <a:chOff x="2468880" y="1828800"/>
              <a:chExt cx="4754880" cy="137160"/>
            </a:xfrm>
          </p:grpSpPr>
          <p:sp>
            <p:nvSpPr>
              <p:cNvPr id="187"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Best, Pete (1941-).  Member from 1960-1962.  </a:t>
                </a:r>
              </a:p>
            </p:txBody>
          </p:sp>
          <p:grpSp>
            <p:nvGrpSpPr>
              <p:cNvPr id="284" name="Group 125"/>
              <p:cNvGrpSpPr/>
              <p:nvPr/>
            </p:nvGrpSpPr>
            <p:grpSpPr>
              <a:xfrm>
                <a:off x="2468880" y="1828800"/>
                <a:ext cx="4206240" cy="137160"/>
                <a:chOff x="2468880" y="457200"/>
                <a:chExt cx="4206240" cy="137160"/>
              </a:xfrm>
            </p:grpSpPr>
            <p:sp>
              <p:nvSpPr>
                <p:cNvPr id="196" name="Rectangle 195"/>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97"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5" name="Group 39"/>
            <p:cNvGrpSpPr/>
            <p:nvPr/>
          </p:nvGrpSpPr>
          <p:grpSpPr>
            <a:xfrm>
              <a:off x="4754880" y="297180"/>
              <a:ext cx="228600" cy="91440"/>
              <a:chOff x="3017520" y="3931920"/>
              <a:chExt cx="228600" cy="91440"/>
            </a:xfrm>
          </p:grpSpPr>
          <p:sp>
            <p:nvSpPr>
              <p:cNvPr id="183" name="Cross 182"/>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Cross 185"/>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4" name="Group 193"/>
          <p:cNvGrpSpPr/>
          <p:nvPr/>
        </p:nvGrpSpPr>
        <p:grpSpPr>
          <a:xfrm>
            <a:off x="320040" y="4023360"/>
            <a:ext cx="4754880" cy="137160"/>
            <a:chOff x="274320" y="274320"/>
            <a:chExt cx="4754880" cy="137160"/>
          </a:xfrm>
        </p:grpSpPr>
        <p:grpSp>
          <p:nvGrpSpPr>
            <p:cNvPr id="175" name="Group 45"/>
            <p:cNvGrpSpPr/>
            <p:nvPr/>
          </p:nvGrpSpPr>
          <p:grpSpPr>
            <a:xfrm>
              <a:off x="274320" y="274320"/>
              <a:ext cx="4754880" cy="137160"/>
              <a:chOff x="2468880" y="1828800"/>
              <a:chExt cx="4754880" cy="137160"/>
            </a:xfrm>
          </p:grpSpPr>
          <p:sp>
            <p:nvSpPr>
              <p:cNvPr id="208" name="Rectangle 3"/>
              <p:cNvSpPr/>
              <p:nvPr/>
            </p:nvSpPr>
            <p:spPr>
              <a:xfrm>
                <a:off x="2468880" y="182880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r>
                  <a:rPr lang="en-US" sz="600" dirty="0" smtClean="0">
                    <a:solidFill>
                      <a:schemeClr val="tx1"/>
                    </a:solidFill>
                    <a:latin typeface="Arial" pitchFamily="34" charset="0"/>
                    <a:cs typeface="Arial" pitchFamily="34" charset="0"/>
                  </a:rPr>
                  <a:t>Sutcliffe, Stuart (1940-1962).  Member from 1960-1961.</a:t>
                </a:r>
              </a:p>
            </p:txBody>
          </p:sp>
          <p:grpSp>
            <p:nvGrpSpPr>
              <p:cNvPr id="211" name="Group 125"/>
              <p:cNvGrpSpPr/>
              <p:nvPr/>
            </p:nvGrpSpPr>
            <p:grpSpPr>
              <a:xfrm>
                <a:off x="2468880" y="1828800"/>
                <a:ext cx="4206240" cy="137160"/>
                <a:chOff x="2468880" y="457200"/>
                <a:chExt cx="4206240" cy="137160"/>
              </a:xfrm>
            </p:grpSpPr>
            <p:sp>
              <p:nvSpPr>
                <p:cNvPr id="212" name="Rectangle 211"/>
                <p:cNvSpPr/>
                <p:nvPr/>
              </p:nvSpPr>
              <p:spPr>
                <a:xfrm>
                  <a:off x="2468880" y="45720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13" name="Rectangle 7"/>
                <p:cNvSpPr/>
                <p:nvPr/>
              </p:nvSpPr>
              <p:spPr>
                <a:xfrm>
                  <a:off x="256032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77" name="Group 39"/>
            <p:cNvGrpSpPr/>
            <p:nvPr/>
          </p:nvGrpSpPr>
          <p:grpSpPr>
            <a:xfrm>
              <a:off x="4754880" y="297180"/>
              <a:ext cx="228600" cy="91440"/>
              <a:chOff x="3017520" y="3931920"/>
              <a:chExt cx="228600" cy="91440"/>
            </a:xfrm>
          </p:grpSpPr>
          <p:sp>
            <p:nvSpPr>
              <p:cNvPr id="195" name="Cross 194"/>
              <p:cNvSpPr/>
              <p:nvPr/>
            </p:nvSpPr>
            <p:spPr>
              <a:xfrm>
                <a:off x="3017520" y="3931920"/>
                <a:ext cx="91440" cy="91440"/>
              </a:xfrm>
              <a:prstGeom prst="plus">
                <a:avLst>
                  <a:gd name="adj" fmla="val 3418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Cross 197"/>
              <p:cNvSpPr/>
              <p:nvPr/>
            </p:nvSpPr>
            <p:spPr>
              <a:xfrm rot="2700000">
                <a:off x="3154680" y="3931920"/>
                <a:ext cx="91440" cy="91440"/>
              </a:xfrm>
              <a:prstGeom prst="plus">
                <a:avLst>
                  <a:gd name="adj" fmla="val 34186"/>
                </a:avLst>
              </a:prstGeom>
              <a:solidFill>
                <a:schemeClr val="accent2"/>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14" name="Group 134"/>
          <p:cNvGrpSpPr/>
          <p:nvPr/>
        </p:nvGrpSpPr>
        <p:grpSpPr>
          <a:xfrm>
            <a:off x="5394960" y="2103120"/>
            <a:ext cx="3291840" cy="137160"/>
            <a:chOff x="446817" y="2161735"/>
            <a:chExt cx="3291840" cy="137160"/>
          </a:xfrm>
        </p:grpSpPr>
        <p:sp>
          <p:nvSpPr>
            <p:cNvPr id="215" name="Rectangle 214"/>
            <p:cNvSpPr/>
            <p:nvPr/>
          </p:nvSpPr>
          <p:spPr>
            <a:xfrm>
              <a:off x="446817" y="2161735"/>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r"/>
              <a:r>
                <a:rPr lang="en-US" sz="600" dirty="0" smtClean="0">
                  <a:solidFill>
                    <a:schemeClr val="bg1">
                      <a:lumMod val="95000"/>
                    </a:schemeClr>
                  </a:solidFill>
                  <a:latin typeface="Arial" pitchFamily="34" charset="0"/>
                  <a:cs typeface="Arial" pitchFamily="34" charset="0"/>
                </a:rPr>
                <a:t>[edit]</a:t>
              </a:r>
              <a:endParaRPr lang="en-US" sz="600" dirty="0">
                <a:solidFill>
                  <a:schemeClr val="bg1">
                    <a:lumMod val="95000"/>
                  </a:schemeClr>
                </a:solidFill>
                <a:latin typeface="Arial" pitchFamily="34" charset="0"/>
                <a:cs typeface="Arial" pitchFamily="34" charset="0"/>
              </a:endParaRPr>
            </a:p>
          </p:txBody>
        </p:sp>
        <p:grpSp>
          <p:nvGrpSpPr>
            <p:cNvPr id="216" name="Group 52"/>
            <p:cNvGrpSpPr/>
            <p:nvPr/>
          </p:nvGrpSpPr>
          <p:grpSpPr>
            <a:xfrm>
              <a:off x="446817" y="2161735"/>
              <a:ext cx="3291840" cy="137160"/>
              <a:chOff x="274320" y="1600200"/>
              <a:chExt cx="3291840" cy="137160"/>
            </a:xfrm>
          </p:grpSpPr>
          <p:grpSp>
            <p:nvGrpSpPr>
              <p:cNvPr id="217" name="Group 11"/>
              <p:cNvGrpSpPr/>
              <p:nvPr/>
            </p:nvGrpSpPr>
            <p:grpSpPr>
              <a:xfrm>
                <a:off x="274320" y="1600200"/>
                <a:ext cx="3291840" cy="137160"/>
                <a:chOff x="2468880" y="457200"/>
                <a:chExt cx="3291840" cy="137160"/>
              </a:xfrm>
            </p:grpSpPr>
            <p:sp>
              <p:nvSpPr>
                <p:cNvPr id="221" name="Rectangle 220"/>
                <p:cNvSpPr/>
                <p:nvPr/>
              </p:nvSpPr>
              <p:spPr>
                <a:xfrm>
                  <a:off x="2468880" y="457200"/>
                  <a:ext cx="32918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222" name="Rectangle 221"/>
                <p:cNvSpPr/>
                <p:nvPr/>
              </p:nvSpPr>
              <p:spPr>
                <a:xfrm>
                  <a:off x="2468880" y="457200"/>
                  <a:ext cx="137160" cy="13716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8" name="Group 25"/>
              <p:cNvGrpSpPr/>
              <p:nvPr/>
            </p:nvGrpSpPr>
            <p:grpSpPr>
              <a:xfrm>
                <a:off x="274320" y="1600200"/>
                <a:ext cx="3291840" cy="137160"/>
                <a:chOff x="274320" y="1828800"/>
                <a:chExt cx="3291840" cy="137160"/>
              </a:xfrm>
            </p:grpSpPr>
            <p:sp>
              <p:nvSpPr>
                <p:cNvPr id="219" name="Rectangle 218"/>
                <p:cNvSpPr/>
                <p:nvPr/>
              </p:nvSpPr>
              <p:spPr>
                <a:xfrm>
                  <a:off x="274320" y="1828800"/>
                  <a:ext cx="32918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endParaRPr lang="en-US" sz="700" dirty="0">
                    <a:solidFill>
                      <a:schemeClr val="bg1"/>
                    </a:solidFill>
                    <a:latin typeface="Arial" pitchFamily="34" charset="0"/>
                    <a:cs typeface="Arial" pitchFamily="34" charset="0"/>
                  </a:endParaRPr>
                </a:p>
              </p:txBody>
            </p:sp>
            <p:sp>
              <p:nvSpPr>
                <p:cNvPr id="220" name="Rectangle 3"/>
                <p:cNvSpPr/>
                <p:nvPr/>
              </p:nvSpPr>
              <p:spPr>
                <a:xfrm>
                  <a:off x="457200" y="1828800"/>
                  <a:ext cx="3108960" cy="137160"/>
                </a:xfrm>
                <a:prstGeom prst="rect">
                  <a:avLst/>
                </a:pr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600" dirty="0" smtClean="0">
                      <a:solidFill>
                        <a:schemeClr val="tx1"/>
                      </a:solidFill>
                      <a:latin typeface="Arial" pitchFamily="34" charset="0"/>
                      <a:cs typeface="Arial" pitchFamily="34" charset="0"/>
                    </a:rPr>
                    <a:t>Sutcliffe, Stuart (1940-1962). </a:t>
                  </a:r>
                </a:p>
              </p:txBody>
            </p:sp>
          </p:grpSp>
        </p:grpSp>
      </p:gr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sp>
        <p:nvSpPr>
          <p:cNvPr id="162" name="Rectangle 161"/>
          <p:cNvSpPr/>
          <p:nvPr/>
        </p:nvSpPr>
        <p:spPr>
          <a:xfrm>
            <a:off x="274320" y="118872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81"/>
          <p:cNvSpPr/>
          <p:nvPr/>
        </p:nvSpPr>
        <p:spPr>
          <a:xfrm>
            <a:off x="320040" y="1737360"/>
            <a:ext cx="4754880" cy="137160"/>
          </a:xfrm>
          <a:prstGeom prst="rect">
            <a:avLst/>
          </a:prstGeom>
          <a:solidFill>
            <a:schemeClr val="accent3">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Title &amp; Description</a:t>
            </a:r>
          </a:p>
        </p:txBody>
      </p:sp>
      <p:sp>
        <p:nvSpPr>
          <p:cNvPr id="84" name="Rectangle 83"/>
          <p:cNvSpPr/>
          <p:nvPr/>
        </p:nvSpPr>
        <p:spPr>
          <a:xfrm>
            <a:off x="320040" y="1920240"/>
            <a:ext cx="4754880" cy="137160"/>
          </a:xfrm>
          <a:prstGeom prst="rect">
            <a:avLst/>
          </a:prstGeom>
          <a:solidFill>
            <a:schemeClr val="accent3">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87" name="Rectangle 86"/>
          <p:cNvSpPr/>
          <p:nvPr/>
        </p:nvSpPr>
        <p:spPr>
          <a:xfrm>
            <a:off x="320040" y="155448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24" name="Group 15"/>
          <p:cNvGrpSpPr/>
          <p:nvPr/>
        </p:nvGrpSpPr>
        <p:grpSpPr>
          <a:xfrm>
            <a:off x="320040" y="1234440"/>
            <a:ext cx="4754880" cy="274320"/>
            <a:chOff x="1371600" y="2073592"/>
            <a:chExt cx="4860548" cy="274320"/>
          </a:xfrm>
        </p:grpSpPr>
        <p:sp>
          <p:nvSpPr>
            <p:cNvPr id="89" name="Rectangle 88"/>
            <p:cNvSpPr/>
            <p:nvPr/>
          </p:nvSpPr>
          <p:spPr>
            <a:xfrm>
              <a:off x="1371600" y="2073592"/>
              <a:ext cx="280416" cy="274320"/>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90" name="Rectangle 89"/>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Drive my car.</a:t>
              </a:r>
            </a:p>
          </p:txBody>
        </p:sp>
      </p:grpSp>
      <p:grpSp>
        <p:nvGrpSpPr>
          <p:cNvPr id="31" name="Group 55"/>
          <p:cNvGrpSpPr/>
          <p:nvPr/>
        </p:nvGrpSpPr>
        <p:grpSpPr>
          <a:xfrm>
            <a:off x="320040" y="6080760"/>
            <a:ext cx="4754880" cy="182880"/>
            <a:chOff x="2468880" y="502920"/>
            <a:chExt cx="4206240" cy="182880"/>
          </a:xfrm>
        </p:grpSpPr>
        <p:sp>
          <p:nvSpPr>
            <p:cNvPr id="114" name="Rectangle 11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expression]</a:t>
              </a:r>
              <a:endParaRPr lang="en-US" sz="600" dirty="0">
                <a:solidFill>
                  <a:schemeClr val="bg1"/>
                </a:solidFill>
                <a:latin typeface="Arial" pitchFamily="34" charset="0"/>
                <a:cs typeface="Arial" pitchFamily="34" charset="0"/>
              </a:endParaRPr>
            </a:p>
          </p:txBody>
        </p:sp>
        <p:sp>
          <p:nvSpPr>
            <p:cNvPr id="115" name="Rectangle 11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expression] [DONE] [CANCEL]</a:t>
              </a:r>
              <a:endParaRPr lang="en-US" sz="600" dirty="0">
                <a:solidFill>
                  <a:schemeClr val="bg1"/>
                </a:solidFill>
                <a:latin typeface="Arial" pitchFamily="34" charset="0"/>
                <a:cs typeface="Arial" pitchFamily="34" charset="0"/>
              </a:endParaRPr>
            </a:p>
          </p:txBody>
        </p:sp>
      </p:grpSp>
      <p:grpSp>
        <p:nvGrpSpPr>
          <p:cNvPr id="74" name="Group 73"/>
          <p:cNvGrpSpPr/>
          <p:nvPr/>
        </p:nvGrpSpPr>
        <p:grpSpPr>
          <a:xfrm>
            <a:off x="320040" y="5669280"/>
            <a:ext cx="4754880" cy="320040"/>
            <a:chOff x="274320" y="1828800"/>
            <a:chExt cx="4754880" cy="320040"/>
          </a:xfrm>
        </p:grpSpPr>
        <p:grpSp>
          <p:nvGrpSpPr>
            <p:cNvPr id="75" name="Group 16"/>
            <p:cNvGrpSpPr/>
            <p:nvPr/>
          </p:nvGrpSpPr>
          <p:grpSpPr>
            <a:xfrm>
              <a:off x="274320" y="1828800"/>
              <a:ext cx="4754880" cy="320040"/>
              <a:chOff x="274320" y="274320"/>
              <a:chExt cx="4754880" cy="320040"/>
            </a:xfrm>
          </p:grpSpPr>
          <p:sp>
            <p:nvSpPr>
              <p:cNvPr id="77" name="Rectangle 76"/>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contribution by </a:t>
                </a:r>
                <a:r>
                  <a:rPr lang="en-US" sz="600" b="1" dirty="0" smtClean="0">
                    <a:solidFill>
                      <a:srgbClr val="E46C0A"/>
                    </a:solidFill>
                    <a:latin typeface="Arial" pitchFamily="34" charset="0"/>
                    <a:cs typeface="Arial" pitchFamily="34" charset="0"/>
                  </a:rPr>
                  <a:t>NEW CONTRIBUTOR</a:t>
                </a:r>
              </a:p>
            </p:txBody>
          </p:sp>
          <p:sp>
            <p:nvSpPr>
              <p:cNvPr id="85" name="Rectangle 84"/>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6" name="Rectangle 85"/>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76" name="Cross 75"/>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sp>
        <p:nvSpPr>
          <p:cNvPr id="162" name="Rectangle 161"/>
          <p:cNvSpPr/>
          <p:nvPr/>
        </p:nvSpPr>
        <p:spPr>
          <a:xfrm>
            <a:off x="274320" y="1188720"/>
            <a:ext cx="4846320" cy="512064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2" name="Rectangle 81"/>
          <p:cNvSpPr/>
          <p:nvPr/>
        </p:nvSpPr>
        <p:spPr>
          <a:xfrm>
            <a:off x="320040" y="1737360"/>
            <a:ext cx="4754880" cy="137160"/>
          </a:xfrm>
          <a:prstGeom prst="rect">
            <a:avLst/>
          </a:prstGeom>
          <a:solidFill>
            <a:schemeClr val="accent3">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Title &amp; Description</a:t>
            </a:r>
          </a:p>
        </p:txBody>
      </p:sp>
      <p:sp>
        <p:nvSpPr>
          <p:cNvPr id="84" name="Rectangle 83"/>
          <p:cNvSpPr/>
          <p:nvPr/>
        </p:nvSpPr>
        <p:spPr>
          <a:xfrm>
            <a:off x="320040" y="1920240"/>
            <a:ext cx="4754880" cy="137160"/>
          </a:xfrm>
          <a:prstGeom prst="rect">
            <a:avLst/>
          </a:prstGeom>
          <a:solidFill>
            <a:schemeClr val="accent3">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Contributions</a:t>
            </a:r>
            <a:endParaRPr lang="en-US" sz="600" b="1" dirty="0">
              <a:solidFill>
                <a:schemeClr val="tx1">
                  <a:lumMod val="75000"/>
                  <a:lumOff val="25000"/>
                </a:schemeClr>
              </a:solidFill>
              <a:latin typeface="Arial" pitchFamily="34" charset="0"/>
              <a:cs typeface="Arial" pitchFamily="34" charset="0"/>
            </a:endParaRPr>
          </a:p>
        </p:txBody>
      </p:sp>
      <p:sp>
        <p:nvSpPr>
          <p:cNvPr id="87" name="Rectangle 86"/>
          <p:cNvSpPr/>
          <p:nvPr/>
        </p:nvSpPr>
        <p:spPr>
          <a:xfrm>
            <a:off x="320040" y="155448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grpSp>
        <p:nvGrpSpPr>
          <p:cNvPr id="24" name="Group 15"/>
          <p:cNvGrpSpPr/>
          <p:nvPr/>
        </p:nvGrpSpPr>
        <p:grpSpPr>
          <a:xfrm>
            <a:off x="320040" y="1234440"/>
            <a:ext cx="4754880" cy="274320"/>
            <a:chOff x="1371600" y="2073592"/>
            <a:chExt cx="4860548" cy="274320"/>
          </a:xfrm>
        </p:grpSpPr>
        <p:sp>
          <p:nvSpPr>
            <p:cNvPr id="89" name="Rectangle 88"/>
            <p:cNvSpPr/>
            <p:nvPr/>
          </p:nvSpPr>
          <p:spPr>
            <a:xfrm>
              <a:off x="1371600" y="2073592"/>
              <a:ext cx="280416" cy="274320"/>
            </a:xfrm>
            <a:prstGeom prst="rect">
              <a:avLst/>
            </a:prstGeom>
            <a:solidFill>
              <a:schemeClr val="accent3">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90" name="Rectangle 89"/>
            <p:cNvSpPr/>
            <p:nvPr/>
          </p:nvSpPr>
          <p:spPr>
            <a:xfrm>
              <a:off x="1698752" y="2073592"/>
              <a:ext cx="4533396" cy="274320"/>
            </a:xfrm>
            <a:prstGeom prst="rect">
              <a:avLst/>
            </a:prstGeom>
            <a:solidFill>
              <a:schemeClr val="bg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Drive my car.</a:t>
              </a:r>
            </a:p>
          </p:txBody>
        </p:sp>
      </p:grpSp>
      <p:grpSp>
        <p:nvGrpSpPr>
          <p:cNvPr id="31" name="Group 55"/>
          <p:cNvGrpSpPr/>
          <p:nvPr/>
        </p:nvGrpSpPr>
        <p:grpSpPr>
          <a:xfrm>
            <a:off x="320040" y="6080760"/>
            <a:ext cx="4754880" cy="182880"/>
            <a:chOff x="2468880" y="502920"/>
            <a:chExt cx="4206240" cy="182880"/>
          </a:xfrm>
        </p:grpSpPr>
        <p:sp>
          <p:nvSpPr>
            <p:cNvPr id="114" name="Rectangle 113"/>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expression]</a:t>
              </a:r>
              <a:endParaRPr lang="en-US" sz="600" dirty="0">
                <a:solidFill>
                  <a:schemeClr val="bg1"/>
                </a:solidFill>
                <a:latin typeface="Arial" pitchFamily="34" charset="0"/>
                <a:cs typeface="Arial" pitchFamily="34" charset="0"/>
              </a:endParaRPr>
            </a:p>
          </p:txBody>
        </p:sp>
        <p:sp>
          <p:nvSpPr>
            <p:cNvPr id="115" name="Rectangle 114"/>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expression] [DONE] [CANCEL]</a:t>
              </a:r>
              <a:endParaRPr lang="en-US" sz="600" dirty="0">
                <a:solidFill>
                  <a:schemeClr val="bg1"/>
                </a:solidFill>
                <a:latin typeface="Arial" pitchFamily="34" charset="0"/>
                <a:cs typeface="Arial" pitchFamily="34" charset="0"/>
              </a:endParaRPr>
            </a:p>
          </p:txBody>
        </p:sp>
      </p:grpSp>
      <p:grpSp>
        <p:nvGrpSpPr>
          <p:cNvPr id="77" name="Group 76"/>
          <p:cNvGrpSpPr/>
          <p:nvPr/>
        </p:nvGrpSpPr>
        <p:grpSpPr>
          <a:xfrm>
            <a:off x="320040" y="5669280"/>
            <a:ext cx="4754880" cy="320040"/>
            <a:chOff x="274320" y="1828800"/>
            <a:chExt cx="4754880" cy="320040"/>
          </a:xfrm>
        </p:grpSpPr>
        <p:grpSp>
          <p:nvGrpSpPr>
            <p:cNvPr id="83" name="Group 16"/>
            <p:cNvGrpSpPr/>
            <p:nvPr/>
          </p:nvGrpSpPr>
          <p:grpSpPr>
            <a:xfrm>
              <a:off x="274320" y="1828800"/>
              <a:ext cx="4754880" cy="320040"/>
              <a:chOff x="274320" y="274320"/>
              <a:chExt cx="4754880" cy="320040"/>
            </a:xfrm>
          </p:grpSpPr>
          <p:sp>
            <p:nvSpPr>
              <p:cNvPr id="92" name="Rectangle 91"/>
              <p:cNvSpPr/>
              <p:nvPr/>
            </p:nvSpPr>
            <p:spPr>
              <a:xfrm>
                <a:off x="274320" y="274320"/>
                <a:ext cx="4754880" cy="320040"/>
              </a:xfrm>
              <a:prstGeom prst="rect">
                <a:avLst/>
              </a:prstGeom>
              <a:solidFill>
                <a:schemeClr val="bg1"/>
              </a:solidFill>
              <a:ln w="127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91440" rtlCol="0" anchor="t" anchorCtr="0"/>
              <a:lstStyle/>
              <a:p>
                <a:pPr algn="ctr"/>
                <a:endParaRPr lang="en-US" sz="700" dirty="0">
                  <a:solidFill>
                    <a:schemeClr val="tx1"/>
                  </a:solidFill>
                  <a:latin typeface="Arial" pitchFamily="34" charset="0"/>
                  <a:cs typeface="Arial" pitchFamily="34" charset="0"/>
                </a:endParaRPr>
              </a:p>
            </p:txBody>
          </p:sp>
          <p:sp>
            <p:nvSpPr>
              <p:cNvPr id="94" name="Rectangle 93"/>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5760" rtlCol="0" anchor="ctr"/>
              <a:lstStyle/>
              <a:p>
                <a:r>
                  <a:rPr lang="en-US" sz="600" dirty="0" smtClean="0">
                    <a:solidFill>
                      <a:schemeClr val="tx1"/>
                    </a:solidFill>
                    <a:latin typeface="Arial" pitchFamily="34" charset="0"/>
                    <a:cs typeface="Arial" pitchFamily="34" charset="0"/>
                  </a:rPr>
                  <a:t>ADD contribution by </a:t>
                </a:r>
                <a:r>
                  <a:rPr lang="en-US" sz="600" b="1" dirty="0" smtClean="0">
                    <a:solidFill>
                      <a:srgbClr val="E46C0A"/>
                    </a:solidFill>
                    <a:latin typeface="Arial" pitchFamily="34" charset="0"/>
                    <a:cs typeface="Arial" pitchFamily="34" charset="0"/>
                  </a:rPr>
                  <a:t>NEW CONTRIBUTOR</a:t>
                </a:r>
              </a:p>
            </p:txBody>
          </p:sp>
          <p:sp>
            <p:nvSpPr>
              <p:cNvPr id="96" name="Rectangle 95"/>
              <p:cNvSpPr/>
              <p:nvPr/>
            </p:nvSpPr>
            <p:spPr>
              <a:xfrm>
                <a:off x="274320" y="365760"/>
                <a:ext cx="420624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97" name="Rectangle 96"/>
              <p:cNvSpPr/>
              <p:nvPr/>
            </p:nvSpPr>
            <p:spPr>
              <a:xfrm>
                <a:off x="274320" y="365760"/>
                <a:ext cx="475488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1"/>
                    </a:solidFill>
                    <a:latin typeface="Arial" pitchFamily="34" charset="0"/>
                    <a:cs typeface="Arial" pitchFamily="34" charset="0"/>
                  </a:rPr>
                  <a:t>[create link!]</a:t>
                </a:r>
                <a:endParaRPr lang="en-US" sz="700" dirty="0">
                  <a:solidFill>
                    <a:schemeClr val="bg1"/>
                  </a:solidFill>
                  <a:latin typeface="Arial" pitchFamily="34" charset="0"/>
                  <a:cs typeface="Arial" pitchFamily="34" charset="0"/>
                </a:endParaRPr>
              </a:p>
            </p:txBody>
          </p:sp>
        </p:grpSp>
        <p:sp>
          <p:nvSpPr>
            <p:cNvPr id="85" name="Cross 84"/>
            <p:cNvSpPr/>
            <p:nvPr/>
          </p:nvSpPr>
          <p:spPr>
            <a:xfrm>
              <a:off x="365760" y="1897380"/>
              <a:ext cx="182880" cy="182880"/>
            </a:xfrm>
            <a:prstGeom prst="plus">
              <a:avLst>
                <a:gd name="adj" fmla="val 33509"/>
              </a:avLst>
            </a:prstGeom>
            <a:solidFill>
              <a:schemeClr val="accent4">
                <a:lumMod val="20000"/>
                <a:lumOff val="80000"/>
              </a:schemeClr>
            </a:solidFill>
            <a:ln w="127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Oval 97"/>
          <p:cNvSpPr/>
          <p:nvPr/>
        </p:nvSpPr>
        <p:spPr>
          <a:xfrm>
            <a:off x="128614" y="886496"/>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1</a:t>
            </a:r>
          </a:p>
        </p:txBody>
      </p:sp>
      <p:sp>
        <p:nvSpPr>
          <p:cNvPr id="99" name="Oval 98"/>
          <p:cNvSpPr/>
          <p:nvPr/>
        </p:nvSpPr>
        <p:spPr>
          <a:xfrm>
            <a:off x="5157814" y="1191296"/>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2</a:t>
            </a:r>
          </a:p>
        </p:txBody>
      </p:sp>
      <p:sp>
        <p:nvSpPr>
          <p:cNvPr id="103" name="Oval 102"/>
          <p:cNvSpPr/>
          <p:nvPr/>
        </p:nvSpPr>
        <p:spPr>
          <a:xfrm>
            <a:off x="173437" y="5727437"/>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3</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52"/>
          <p:cNvGrpSpPr/>
          <p:nvPr/>
        </p:nvGrpSpPr>
        <p:grpSpPr>
          <a:xfrm>
            <a:off x="274320" y="1188720"/>
            <a:ext cx="4846320" cy="137160"/>
            <a:chOff x="2148840" y="1965960"/>
            <a:chExt cx="4846320" cy="137160"/>
          </a:xfrm>
        </p:grpSpPr>
        <p:grpSp>
          <p:nvGrpSpPr>
            <p:cNvPr id="75"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76"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1" name="Group 52"/>
          <p:cNvGrpSpPr/>
          <p:nvPr/>
        </p:nvGrpSpPr>
        <p:grpSpPr>
          <a:xfrm>
            <a:off x="274320" y="6172200"/>
            <a:ext cx="4846320" cy="137160"/>
            <a:chOff x="2148840" y="1965960"/>
            <a:chExt cx="4846320" cy="137160"/>
          </a:xfrm>
        </p:grpSpPr>
        <p:grpSp>
          <p:nvGrpSpPr>
            <p:cNvPr id="152"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153"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94"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105" name="Group 141"/>
          <p:cNvGrpSpPr/>
          <p:nvPr/>
        </p:nvGrpSpPr>
        <p:grpSpPr>
          <a:xfrm>
            <a:off x="365760" y="2331720"/>
            <a:ext cx="4663440" cy="1417320"/>
            <a:chOff x="274320" y="274320"/>
            <a:chExt cx="4663440" cy="1417320"/>
          </a:xfrm>
        </p:grpSpPr>
        <p:grpSp>
          <p:nvGrpSpPr>
            <p:cNvPr id="112" name="Group 13"/>
            <p:cNvGrpSpPr/>
            <p:nvPr/>
          </p:nvGrpSpPr>
          <p:grpSpPr>
            <a:xfrm>
              <a:off x="274320" y="594360"/>
              <a:ext cx="4663440" cy="274320"/>
              <a:chOff x="274320" y="1828800"/>
              <a:chExt cx="4663440" cy="274320"/>
            </a:xfrm>
          </p:grpSpPr>
          <p:grpSp>
            <p:nvGrpSpPr>
              <p:cNvPr id="140" name="Group 76"/>
              <p:cNvGrpSpPr/>
              <p:nvPr/>
            </p:nvGrpSpPr>
            <p:grpSpPr>
              <a:xfrm>
                <a:off x="3474720" y="1828800"/>
                <a:ext cx="1463040" cy="274320"/>
                <a:chOff x="274320" y="2743200"/>
                <a:chExt cx="1463040" cy="274320"/>
              </a:xfrm>
            </p:grpSpPr>
            <p:sp>
              <p:nvSpPr>
                <p:cNvPr id="144"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45" name="Group 75"/>
                <p:cNvGrpSpPr/>
                <p:nvPr/>
              </p:nvGrpSpPr>
              <p:grpSpPr>
                <a:xfrm>
                  <a:off x="274320" y="2880360"/>
                  <a:ext cx="1463040" cy="137160"/>
                  <a:chOff x="274320" y="2880360"/>
                  <a:chExt cx="1463040" cy="137160"/>
                </a:xfrm>
              </p:grpSpPr>
              <p:sp>
                <p:nvSpPr>
                  <p:cNvPr id="146"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7" name="Group 74"/>
                  <p:cNvGrpSpPr/>
                  <p:nvPr/>
                </p:nvGrpSpPr>
                <p:grpSpPr>
                  <a:xfrm>
                    <a:off x="274320" y="2880360"/>
                    <a:ext cx="1325880" cy="137160"/>
                    <a:chOff x="274320" y="2880360"/>
                    <a:chExt cx="1325880" cy="137160"/>
                  </a:xfrm>
                </p:grpSpPr>
                <p:sp>
                  <p:nvSpPr>
                    <p:cNvPr id="148"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9"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41" name="Group 88"/>
              <p:cNvGrpSpPr/>
              <p:nvPr/>
            </p:nvGrpSpPr>
            <p:grpSpPr>
              <a:xfrm>
                <a:off x="274320" y="1828800"/>
                <a:ext cx="3063240" cy="274320"/>
                <a:chOff x="274320" y="2743200"/>
                <a:chExt cx="3063240" cy="274320"/>
              </a:xfrm>
            </p:grpSpPr>
            <p:sp>
              <p:nvSpPr>
                <p:cNvPr id="142"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3"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113" name="Group 14"/>
            <p:cNvGrpSpPr/>
            <p:nvPr/>
          </p:nvGrpSpPr>
          <p:grpSpPr>
            <a:xfrm>
              <a:off x="274320" y="274320"/>
              <a:ext cx="4663440" cy="274320"/>
              <a:chOff x="274320" y="2743200"/>
              <a:chExt cx="4663440" cy="274320"/>
            </a:xfrm>
          </p:grpSpPr>
          <p:sp>
            <p:nvSpPr>
              <p:cNvPr id="138"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3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116" name="Group 31"/>
            <p:cNvGrpSpPr/>
            <p:nvPr/>
          </p:nvGrpSpPr>
          <p:grpSpPr>
            <a:xfrm>
              <a:off x="274320" y="1005840"/>
              <a:ext cx="4663440" cy="274320"/>
              <a:chOff x="274320" y="822960"/>
              <a:chExt cx="4663440" cy="274320"/>
            </a:xfrm>
          </p:grpSpPr>
          <p:grpSp>
            <p:nvGrpSpPr>
              <p:cNvPr id="128" name="Group 19"/>
              <p:cNvGrpSpPr/>
              <p:nvPr/>
            </p:nvGrpSpPr>
            <p:grpSpPr>
              <a:xfrm>
                <a:off x="274320" y="822960"/>
                <a:ext cx="2286000" cy="274320"/>
                <a:chOff x="274320" y="2743200"/>
                <a:chExt cx="2286000" cy="274320"/>
              </a:xfrm>
            </p:grpSpPr>
            <p:sp>
              <p:nvSpPr>
                <p:cNvPr id="136" name="Rectangle 135"/>
                <p:cNvSpPr/>
                <p:nvPr/>
              </p:nvSpPr>
              <p:spPr>
                <a:xfrm>
                  <a:off x="274320" y="288036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37" name="Rectangle 21"/>
                <p:cNvSpPr/>
                <p:nvPr/>
              </p:nvSpPr>
              <p:spPr>
                <a:xfrm>
                  <a:off x="274320" y="274320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Title or Rank</a:t>
                  </a:r>
                  <a:endParaRPr lang="en-US" sz="600" b="1" dirty="0">
                    <a:solidFill>
                      <a:schemeClr val="tx1">
                        <a:lumMod val="75000"/>
                        <a:lumOff val="25000"/>
                      </a:schemeClr>
                    </a:solidFill>
                    <a:latin typeface="Arial" pitchFamily="34" charset="0"/>
                    <a:cs typeface="Arial" pitchFamily="34" charset="0"/>
                  </a:endParaRPr>
                </a:p>
              </p:txBody>
            </p:sp>
          </p:grpSp>
          <p:grpSp>
            <p:nvGrpSpPr>
              <p:cNvPr id="129" name="Group 25"/>
              <p:cNvGrpSpPr/>
              <p:nvPr/>
            </p:nvGrpSpPr>
            <p:grpSpPr>
              <a:xfrm>
                <a:off x="2651760" y="822960"/>
                <a:ext cx="2286000" cy="274320"/>
                <a:chOff x="274320" y="1188720"/>
                <a:chExt cx="2286000" cy="274320"/>
              </a:xfrm>
            </p:grpSpPr>
            <p:sp>
              <p:nvSpPr>
                <p:cNvPr id="130" name="Rectangle 129"/>
                <p:cNvSpPr/>
                <p:nvPr/>
              </p:nvSpPr>
              <p:spPr>
                <a:xfrm>
                  <a:off x="274320" y="118872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31" name="Group 24"/>
                <p:cNvGrpSpPr/>
                <p:nvPr/>
              </p:nvGrpSpPr>
              <p:grpSpPr>
                <a:xfrm>
                  <a:off x="274320" y="1325880"/>
                  <a:ext cx="2286000" cy="137160"/>
                  <a:chOff x="274320" y="1325880"/>
                  <a:chExt cx="2286000" cy="137160"/>
                </a:xfrm>
              </p:grpSpPr>
              <p:sp>
                <p:nvSpPr>
                  <p:cNvPr id="132" name="Cross 131"/>
                  <p:cNvSpPr/>
                  <p:nvPr/>
                </p:nvSpPr>
                <p:spPr>
                  <a:xfrm>
                    <a:off x="2468880" y="134874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 name="Group 23"/>
                  <p:cNvGrpSpPr/>
                  <p:nvPr/>
                </p:nvGrpSpPr>
                <p:grpSpPr>
                  <a:xfrm>
                    <a:off x="274320" y="1325880"/>
                    <a:ext cx="2148840" cy="137160"/>
                    <a:chOff x="274320" y="1325880"/>
                    <a:chExt cx="2148840" cy="137160"/>
                  </a:xfrm>
                </p:grpSpPr>
                <p:sp>
                  <p:nvSpPr>
                    <p:cNvPr id="134" name="Rectangle 133"/>
                    <p:cNvSpPr/>
                    <p:nvPr/>
                  </p:nvSpPr>
                  <p:spPr>
                    <a:xfrm>
                      <a:off x="274320" y="132588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5" name="Isosceles Triangle 134"/>
                    <p:cNvSpPr/>
                    <p:nvPr/>
                  </p:nvSpPr>
                  <p:spPr>
                    <a:xfrm rot="10800000">
                      <a:off x="2286000" y="135788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nvGrpSpPr>
            <p:cNvPr id="117" name="Group 32"/>
            <p:cNvGrpSpPr/>
            <p:nvPr/>
          </p:nvGrpSpPr>
          <p:grpSpPr>
            <a:xfrm>
              <a:off x="274320" y="1417320"/>
              <a:ext cx="4663440" cy="274320"/>
              <a:chOff x="274320" y="822960"/>
              <a:chExt cx="4663440" cy="274320"/>
            </a:xfrm>
          </p:grpSpPr>
          <p:grpSp>
            <p:nvGrpSpPr>
              <p:cNvPr id="118" name="Group 19"/>
              <p:cNvGrpSpPr/>
              <p:nvPr/>
            </p:nvGrpSpPr>
            <p:grpSpPr>
              <a:xfrm>
                <a:off x="274320" y="822960"/>
                <a:ext cx="2286000" cy="274320"/>
                <a:chOff x="274320" y="2743200"/>
                <a:chExt cx="2286000" cy="274320"/>
              </a:xfrm>
            </p:grpSpPr>
            <p:sp>
              <p:nvSpPr>
                <p:cNvPr id="126" name="Rectangle 125"/>
                <p:cNvSpPr/>
                <p:nvPr/>
              </p:nvSpPr>
              <p:spPr>
                <a:xfrm>
                  <a:off x="274320" y="288036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27" name="Rectangle 126"/>
                <p:cNvSpPr/>
                <p:nvPr/>
              </p:nvSpPr>
              <p:spPr>
                <a:xfrm>
                  <a:off x="274320" y="274320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nvGrpSpPr>
              <p:cNvPr id="119" name="Group 25"/>
              <p:cNvGrpSpPr/>
              <p:nvPr/>
            </p:nvGrpSpPr>
            <p:grpSpPr>
              <a:xfrm>
                <a:off x="2651760" y="822960"/>
                <a:ext cx="2286000" cy="274320"/>
                <a:chOff x="274320" y="1188720"/>
                <a:chExt cx="2286000" cy="274320"/>
              </a:xfrm>
            </p:grpSpPr>
            <p:sp>
              <p:nvSpPr>
                <p:cNvPr id="120" name="Rectangle 119"/>
                <p:cNvSpPr/>
                <p:nvPr/>
              </p:nvSpPr>
              <p:spPr>
                <a:xfrm>
                  <a:off x="274320" y="118872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121" name="Group 24"/>
                <p:cNvGrpSpPr/>
                <p:nvPr/>
              </p:nvGrpSpPr>
              <p:grpSpPr>
                <a:xfrm>
                  <a:off x="274320" y="1325880"/>
                  <a:ext cx="2286000" cy="137160"/>
                  <a:chOff x="274320" y="1325880"/>
                  <a:chExt cx="2286000" cy="137160"/>
                </a:xfrm>
              </p:grpSpPr>
              <p:sp>
                <p:nvSpPr>
                  <p:cNvPr id="122" name="Cross 121"/>
                  <p:cNvSpPr/>
                  <p:nvPr/>
                </p:nvSpPr>
                <p:spPr>
                  <a:xfrm>
                    <a:off x="2468880" y="134874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23"/>
                  <p:cNvGrpSpPr/>
                  <p:nvPr/>
                </p:nvGrpSpPr>
                <p:grpSpPr>
                  <a:xfrm>
                    <a:off x="274320" y="1325880"/>
                    <a:ext cx="2148840" cy="137160"/>
                    <a:chOff x="274320" y="1325880"/>
                    <a:chExt cx="2148840" cy="137160"/>
                  </a:xfrm>
                </p:grpSpPr>
                <p:sp>
                  <p:nvSpPr>
                    <p:cNvPr id="124" name="Rectangle 123"/>
                    <p:cNvSpPr/>
                    <p:nvPr/>
                  </p:nvSpPr>
                  <p:spPr>
                    <a:xfrm>
                      <a:off x="274320" y="132588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25" name="Isosceles Triangle 124"/>
                    <p:cNvSpPr/>
                    <p:nvPr/>
                  </p:nvSpPr>
                  <p:spPr>
                    <a:xfrm rot="10800000">
                      <a:off x="2286000" y="135788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grpSp>
        <p:nvGrpSpPr>
          <p:cNvPr id="106"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//Contributor Name//</a:t>
              </a:r>
              <a:r>
                <a:rPr lang="en-US" sz="700" dirty="0" smtClean="0">
                  <a:solidFill>
                    <a:schemeClr val="tx1">
                      <a:lumMod val="75000"/>
                      <a:lumOff val="25000"/>
                    </a:schemeClr>
                  </a:solidFill>
                </a:rPr>
                <a:t/>
              </a:r>
              <a:br>
                <a:rPr lang="en-US" sz="700" dirty="0" smtClean="0">
                  <a:solidFill>
                    <a:schemeClr val="tx1">
                      <a:lumMod val="75000"/>
                      <a:lumOff val="25000"/>
                    </a:schemeClr>
                  </a:solidFill>
                </a:rPr>
              </a:br>
              <a:r>
                <a:rPr lang="en-US" sz="700" dirty="0" smtClean="0">
                  <a:solidFill>
                    <a:schemeClr val="tx1">
                      <a:lumMod val="75000"/>
                      <a:lumOff val="25000"/>
                    </a:schemeClr>
                  </a:solidFill>
                </a:rPr>
                <a:t>//Dates//</a:t>
              </a:r>
            </a:p>
          </p:txBody>
        </p:sp>
      </p:grpSp>
      <p:grpSp>
        <p:nvGrpSpPr>
          <p:cNvPr id="107"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Person</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0" name="Oval 159"/>
          <p:cNvSpPr/>
          <p:nvPr/>
        </p:nvSpPr>
        <p:spPr>
          <a:xfrm>
            <a:off x="4073077" y="1307837"/>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4</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2"/>
          <p:cNvGrpSpPr/>
          <p:nvPr/>
        </p:nvGrpSpPr>
        <p:grpSpPr>
          <a:xfrm>
            <a:off x="274320" y="182880"/>
            <a:ext cx="8595360" cy="548640"/>
            <a:chOff x="274320" y="731520"/>
            <a:chExt cx="8595360" cy="548640"/>
          </a:xfrm>
        </p:grpSpPr>
        <p:grpSp>
          <p:nvGrpSpPr>
            <p:cNvPr id="3" name="Group 4"/>
            <p:cNvGrpSpPr/>
            <p:nvPr/>
          </p:nvGrpSpPr>
          <p:grpSpPr>
            <a:xfrm>
              <a:off x="274320" y="914400"/>
              <a:ext cx="8595360" cy="320040"/>
              <a:chOff x="274320" y="411480"/>
              <a:chExt cx="8595360" cy="320040"/>
            </a:xfrm>
          </p:grpSpPr>
          <p:sp>
            <p:nvSpPr>
              <p:cNvPr id="27" name="Rectangle 26"/>
              <p:cNvSpPr/>
              <p:nvPr/>
            </p:nvSpPr>
            <p:spPr>
              <a:xfrm>
                <a:off x="2286000" y="502920"/>
                <a:ext cx="6583680" cy="1371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p:cNvSpPr/>
              <p:nvPr/>
            </p:nvSpPr>
            <p:spPr>
              <a:xfrm>
                <a:off x="2286000" y="685800"/>
                <a:ext cx="658368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
              <p:cNvSpPr/>
              <p:nvPr/>
            </p:nvSpPr>
            <p:spPr>
              <a:xfrm>
                <a:off x="274320" y="411480"/>
                <a:ext cx="8595360" cy="45720"/>
              </a:xfrm>
              <a:prstGeom prst="rect">
                <a:avLst/>
              </a:prstGeom>
              <a:solidFill>
                <a:schemeClr val="accent2">
                  <a:lumMod val="75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bwMode="auto">
            <a:xfrm>
              <a:off x="274320" y="73152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rtlCol="0" anchor="t" anchorCtr="0">
              <a:noAutofit/>
            </a:bodyPr>
            <a:lstStyle/>
            <a:p>
              <a:pPr algn="r"/>
              <a:r>
                <a:rPr lang="en-US" sz="800" b="1" dirty="0" smtClean="0">
                  <a:solidFill>
                    <a:schemeClr val="tx1"/>
                  </a:solidFill>
                </a:rPr>
                <a:t>Indiana University</a:t>
              </a:r>
              <a:endParaRPr lang="en-US" sz="800" b="1" dirty="0">
                <a:solidFill>
                  <a:schemeClr val="tx1"/>
                </a:solidFill>
              </a:endParaRPr>
            </a:p>
          </p:txBody>
        </p:sp>
        <p:sp>
          <p:nvSpPr>
            <p:cNvPr id="26" name="TextBox 25"/>
            <p:cNvSpPr txBox="1"/>
            <p:nvPr/>
          </p:nvSpPr>
          <p:spPr bwMode="auto">
            <a:xfrm>
              <a:off x="274320" y="1005840"/>
              <a:ext cx="8595360" cy="274320"/>
            </a:xfrm>
            <a:prstGeom prst="rect">
              <a:avLst/>
            </a:prstGeom>
            <a:noFill/>
            <a:ln w="19050">
              <a:noFill/>
            </a:ln>
            <a:effectLst/>
          </p:spPr>
          <p:style>
            <a:lnRef idx="2">
              <a:schemeClr val="dk1"/>
            </a:lnRef>
            <a:fillRef idx="1">
              <a:schemeClr val="lt1"/>
            </a:fillRef>
            <a:effectRef idx="0">
              <a:schemeClr val="dk1"/>
            </a:effectRef>
            <a:fontRef idx="minor">
              <a:schemeClr val="dk1"/>
            </a:fontRef>
          </p:style>
          <p:txBody>
            <a:bodyPr wrap="none" lIns="91440" tIns="45720" rIns="91440" bIns="45720" rtlCol="0" anchor="t" anchorCtr="0">
              <a:noAutofit/>
            </a:bodyPr>
            <a:lstStyle/>
            <a:p>
              <a:r>
                <a:rPr lang="en-US" sz="1600" b="1" i="1" dirty="0" smtClean="0">
                  <a:solidFill>
                    <a:schemeClr val="tx1">
                      <a:lumMod val="50000"/>
                      <a:lumOff val="50000"/>
                    </a:schemeClr>
                  </a:solidFill>
                  <a:latin typeface="Adobe Garamond Pro" pitchFamily="18" charset="0"/>
                  <a:cs typeface="Aharoni" pitchFamily="2" charset="-79"/>
                </a:rPr>
                <a:t>Variations</a:t>
              </a:r>
              <a:r>
                <a:rPr lang="en-US" sz="1600" dirty="0" smtClean="0">
                  <a:solidFill>
                    <a:schemeClr val="tx1">
                      <a:lumMod val="50000"/>
                      <a:lumOff val="50000"/>
                    </a:schemeClr>
                  </a:solidFill>
                  <a:latin typeface="Adobe Garamond Pro" pitchFamily="18" charset="0"/>
                  <a:cs typeface="Aharoni" pitchFamily="2" charset="-79"/>
                </a:rPr>
                <a:t> | FRBR-CT</a:t>
              </a:r>
              <a:endParaRPr lang="en-US" sz="1600" dirty="0">
                <a:solidFill>
                  <a:schemeClr val="tx1">
                    <a:lumMod val="50000"/>
                    <a:lumOff val="50000"/>
                  </a:schemeClr>
                </a:solidFill>
                <a:latin typeface="Adobe Garamond Pro" pitchFamily="18" charset="0"/>
                <a:cs typeface="Aharoni" pitchFamily="2" charset="-79"/>
              </a:endParaRPr>
            </a:p>
          </p:txBody>
        </p:sp>
      </p:grpSp>
      <p:grpSp>
        <p:nvGrpSpPr>
          <p:cNvPr id="5" name="Group 30"/>
          <p:cNvGrpSpPr/>
          <p:nvPr/>
        </p:nvGrpSpPr>
        <p:grpSpPr>
          <a:xfrm>
            <a:off x="274320" y="6400800"/>
            <a:ext cx="8595360" cy="274320"/>
            <a:chOff x="274320" y="6309360"/>
            <a:chExt cx="8595360" cy="274320"/>
          </a:xfrm>
        </p:grpSpPr>
        <p:sp>
          <p:nvSpPr>
            <p:cNvPr id="4" name="TextBox 3"/>
            <p:cNvSpPr txBox="1"/>
            <p:nvPr/>
          </p:nvSpPr>
          <p:spPr bwMode="auto">
            <a:xfrm>
              <a:off x="274320" y="6400800"/>
              <a:ext cx="8595360" cy="182880"/>
            </a:xfrm>
            <a:prstGeom prst="rect">
              <a:avLst/>
            </a:prstGeom>
            <a:solidFill>
              <a:schemeClr val="bg1"/>
            </a:solidFill>
            <a:ln w="12700"/>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defRPr/>
              </a:pPr>
              <a:r>
                <a:rPr lang="en-US" sz="700" dirty="0" smtClean="0">
                  <a:solidFill>
                    <a:schemeClr val="tx1"/>
                  </a:solidFill>
                  <a:latin typeface="Arial" pitchFamily="34" charset="0"/>
                  <a:cs typeface="Arial" pitchFamily="34" charset="0"/>
                </a:rPr>
                <a:t>Copyright © 2009 The Trustees of </a:t>
              </a:r>
              <a:r>
                <a:rPr lang="en-US" sz="700" dirty="0" smtClean="0">
                  <a:solidFill>
                    <a:schemeClr val="accent2"/>
                  </a:solidFill>
                  <a:latin typeface="Arial" pitchFamily="34" charset="0"/>
                  <a:cs typeface="Arial" pitchFamily="34" charset="0"/>
                </a:rPr>
                <a:t>Indiana University </a:t>
              </a:r>
              <a:r>
                <a:rPr lang="en-US" sz="700" dirty="0" smtClean="0">
                  <a:solidFill>
                    <a:schemeClr val="tx1"/>
                  </a:solidFill>
                  <a:latin typeface="Arial" pitchFamily="34" charset="0"/>
                  <a:cs typeface="Arial" pitchFamily="34" charset="0"/>
                </a:rPr>
                <a:t>| </a:t>
              </a:r>
              <a:r>
                <a:rPr lang="en-US" sz="700" dirty="0" smtClean="0">
                  <a:solidFill>
                    <a:schemeClr val="accent2"/>
                  </a:solidFill>
                  <a:latin typeface="Arial" pitchFamily="34" charset="0"/>
                  <a:cs typeface="Arial" pitchFamily="34" charset="0"/>
                </a:rPr>
                <a:t>diglib@indiana.edu</a:t>
              </a:r>
            </a:p>
          </p:txBody>
        </p:sp>
        <p:sp>
          <p:nvSpPr>
            <p:cNvPr id="30" name="Rectangle 2"/>
            <p:cNvSpPr/>
            <p:nvPr/>
          </p:nvSpPr>
          <p:spPr>
            <a:xfrm>
              <a:off x="274320" y="6309360"/>
              <a:ext cx="8595360" cy="4572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p:cNvSpPr/>
          <p:nvPr/>
        </p:nvSpPr>
        <p:spPr>
          <a:xfrm>
            <a:off x="5212080" y="822960"/>
            <a:ext cx="3657600" cy="5486400"/>
          </a:xfrm>
          <a:prstGeom prst="rect">
            <a:avLst/>
          </a:prstGeom>
          <a:solidFill>
            <a:schemeClr val="bg2"/>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 name="Group 213"/>
          <p:cNvGrpSpPr/>
          <p:nvPr/>
        </p:nvGrpSpPr>
        <p:grpSpPr>
          <a:xfrm>
            <a:off x="274320" y="822960"/>
            <a:ext cx="4846320" cy="137160"/>
            <a:chOff x="2148840" y="1965960"/>
            <a:chExt cx="4846320" cy="137160"/>
          </a:xfrm>
        </p:grpSpPr>
        <p:grpSp>
          <p:nvGrpSpPr>
            <p:cNvPr id="7" name="Group 20"/>
            <p:cNvGrpSpPr/>
            <p:nvPr/>
          </p:nvGrpSpPr>
          <p:grpSpPr>
            <a:xfrm>
              <a:off x="2148840" y="1965960"/>
              <a:ext cx="4846320" cy="137160"/>
              <a:chOff x="2148840" y="1417320"/>
              <a:chExt cx="4846320" cy="137160"/>
            </a:xfrm>
          </p:grpSpPr>
          <p:sp>
            <p:nvSpPr>
              <p:cNvPr id="190" name="Rectangle 189"/>
              <p:cNvSpPr/>
              <p:nvPr/>
            </p:nvSpPr>
            <p:spPr>
              <a:xfrm>
                <a:off x="2148840" y="1417320"/>
                <a:ext cx="4846320" cy="137160"/>
              </a:xfrm>
              <a:prstGeom prst="rect">
                <a:avLst/>
              </a:prstGeom>
              <a:solidFill>
                <a:schemeClr val="bg2">
                  <a:lumMod val="9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bg2">
                        <a:lumMod val="90000"/>
                      </a:schemeClr>
                    </a:solidFill>
                    <a:latin typeface="Arial" pitchFamily="34" charset="0"/>
                    <a:cs typeface="Arial" pitchFamily="34" charset="0"/>
                  </a:rPr>
                  <a:t>[empty]</a:t>
                </a:r>
                <a:endParaRPr lang="en-US" sz="700" dirty="0">
                  <a:solidFill>
                    <a:schemeClr val="bg2">
                      <a:lumMod val="90000"/>
                    </a:schemeClr>
                  </a:solidFill>
                  <a:latin typeface="Arial" pitchFamily="34" charset="0"/>
                  <a:cs typeface="Arial" pitchFamily="34" charset="0"/>
                </a:endParaRPr>
              </a:p>
            </p:txBody>
          </p:sp>
          <p:sp>
            <p:nvSpPr>
              <p:cNvPr id="192"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b="1" dirty="0" smtClean="0">
                    <a:solidFill>
                      <a:schemeClr val="tx1">
                        <a:lumMod val="65000"/>
                        <a:lumOff val="35000"/>
                      </a:schemeClr>
                    </a:solidFill>
                    <a:latin typeface="Arial" pitchFamily="34" charset="0"/>
                    <a:cs typeface="Arial" pitchFamily="34" charset="0"/>
                  </a:rPr>
                  <a:t>Rubber Soul. </a:t>
                </a:r>
                <a:r>
                  <a:rPr lang="en-US" sz="500" dirty="0" smtClean="0">
                    <a:solidFill>
                      <a:schemeClr val="tx1">
                        <a:lumMod val="65000"/>
                        <a:lumOff val="35000"/>
                      </a:schemeClr>
                    </a:solidFill>
                    <a:latin typeface="Arial" pitchFamily="34" charset="0"/>
                    <a:cs typeface="Arial" pitchFamily="34" charset="0"/>
                  </a:rPr>
                  <a:t>The Beatles. </a:t>
                </a:r>
                <a:r>
                  <a:rPr lang="en-US" sz="500" dirty="0" err="1" smtClean="0">
                    <a:solidFill>
                      <a:schemeClr val="tx1">
                        <a:lumMod val="65000"/>
                        <a:lumOff val="35000"/>
                      </a:schemeClr>
                    </a:solidFill>
                    <a:latin typeface="Arial" pitchFamily="34" charset="0"/>
                    <a:cs typeface="Arial" pitchFamily="34" charset="0"/>
                  </a:rPr>
                  <a:t>Parlophone</a:t>
                </a:r>
                <a:r>
                  <a:rPr lang="en-US" sz="500" dirty="0" smtClean="0">
                    <a:solidFill>
                      <a:schemeClr val="tx1">
                        <a:lumMod val="65000"/>
                        <a:lumOff val="35000"/>
                      </a:schemeClr>
                    </a:solidFill>
                    <a:latin typeface="Arial" pitchFamily="34" charset="0"/>
                    <a:cs typeface="Arial" pitchFamily="34" charset="0"/>
                  </a:rPr>
                  <a:t>, London (1965).</a:t>
                </a:r>
              </a:p>
            </p:txBody>
          </p:sp>
        </p:grpSp>
        <p:grpSp>
          <p:nvGrpSpPr>
            <p:cNvPr id="8" name="Group 31"/>
            <p:cNvGrpSpPr/>
            <p:nvPr/>
          </p:nvGrpSpPr>
          <p:grpSpPr>
            <a:xfrm>
              <a:off x="2148840" y="1965960"/>
              <a:ext cx="4846320" cy="137160"/>
              <a:chOff x="2148840" y="1828800"/>
              <a:chExt cx="4846320" cy="137160"/>
            </a:xfrm>
          </p:grpSpPr>
          <p:sp>
            <p:nvSpPr>
              <p:cNvPr id="176" name="Rectangle 175"/>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84" name="Rectangle 183"/>
              <p:cNvSpPr/>
              <p:nvPr/>
            </p:nvSpPr>
            <p:spPr>
              <a:xfrm>
                <a:off x="2194560" y="1860804"/>
                <a:ext cx="73152" cy="73152"/>
              </a:xfrm>
              <a:prstGeom prst="rect">
                <a:avLst/>
              </a:prstGeom>
              <a:solidFill>
                <a:schemeClr val="bg2">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 name="Group 175"/>
          <p:cNvGrpSpPr/>
          <p:nvPr/>
        </p:nvGrpSpPr>
        <p:grpSpPr>
          <a:xfrm>
            <a:off x="5303520" y="914400"/>
            <a:ext cx="3474720" cy="777240"/>
            <a:chOff x="2834640" y="274320"/>
            <a:chExt cx="3474720" cy="777240"/>
          </a:xfrm>
        </p:grpSpPr>
        <p:grpSp>
          <p:nvGrpSpPr>
            <p:cNvPr id="10" name="Group 46"/>
            <p:cNvGrpSpPr/>
            <p:nvPr/>
          </p:nvGrpSpPr>
          <p:grpSpPr>
            <a:xfrm>
              <a:off x="3108960" y="274320"/>
              <a:ext cx="2926080" cy="137160"/>
              <a:chOff x="3108960" y="2743200"/>
              <a:chExt cx="2926080" cy="137160"/>
            </a:xfrm>
          </p:grpSpPr>
          <p:sp>
            <p:nvSpPr>
              <p:cNvPr id="205" name="TextBox 9"/>
              <p:cNvSpPr txBox="1"/>
              <p:nvPr/>
            </p:nvSpPr>
            <p:spPr bwMode="auto">
              <a:xfrm>
                <a:off x="3108960" y="2743200"/>
                <a:ext cx="914400" cy="137160"/>
              </a:xfrm>
              <a:prstGeom prst="rect">
                <a:avLst/>
              </a:prstGeom>
              <a:solidFill>
                <a:schemeClr val="accent1">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Work</a:t>
                </a:r>
                <a:endParaRPr lang="en-US" sz="800" b="1" dirty="0">
                  <a:solidFill>
                    <a:schemeClr val="tx1">
                      <a:lumMod val="75000"/>
                      <a:lumOff val="25000"/>
                    </a:schemeClr>
                  </a:solidFill>
                </a:endParaRPr>
              </a:p>
            </p:txBody>
          </p:sp>
          <p:sp>
            <p:nvSpPr>
              <p:cNvPr id="206" name="TextBox 10"/>
              <p:cNvSpPr txBox="1"/>
              <p:nvPr/>
            </p:nvSpPr>
            <p:spPr bwMode="auto">
              <a:xfrm>
                <a:off x="5120640" y="2743200"/>
                <a:ext cx="914400" cy="13716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Contributor</a:t>
                </a:r>
                <a:endParaRPr lang="en-US" sz="800" b="1" dirty="0">
                  <a:solidFill>
                    <a:schemeClr val="tx1">
                      <a:lumMod val="75000"/>
                      <a:lumOff val="25000"/>
                    </a:schemeClr>
                  </a:solidFill>
                </a:endParaRPr>
              </a:p>
            </p:txBody>
          </p:sp>
          <p:sp>
            <p:nvSpPr>
              <p:cNvPr id="207" name="TextBox 11"/>
              <p:cNvSpPr txBox="1"/>
              <p:nvPr/>
            </p:nvSpPr>
            <p:spPr bwMode="auto">
              <a:xfrm>
                <a:off x="4114800" y="2743200"/>
                <a:ext cx="914400" cy="137160"/>
              </a:xfrm>
              <a:prstGeom prst="rect">
                <a:avLst/>
              </a:prstGeom>
              <a:solidFill>
                <a:schemeClr val="bg2">
                  <a:lumMod val="75000"/>
                </a:schemeClr>
              </a:solidFill>
              <a:ln w="19050">
                <a:noFill/>
              </a:ln>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en-US" sz="800" b="1" dirty="0" smtClean="0">
                    <a:solidFill>
                      <a:schemeClr val="tx1">
                        <a:lumMod val="75000"/>
                        <a:lumOff val="25000"/>
                      </a:schemeClr>
                    </a:solidFill>
                  </a:rPr>
                  <a:t>Manifestation</a:t>
                </a:r>
                <a:endParaRPr lang="en-US" sz="800" b="1" dirty="0">
                  <a:solidFill>
                    <a:schemeClr val="tx1">
                      <a:lumMod val="75000"/>
                      <a:lumOff val="25000"/>
                    </a:schemeClr>
                  </a:solidFill>
                </a:endParaRPr>
              </a:p>
            </p:txBody>
          </p:sp>
        </p:grpSp>
        <p:sp>
          <p:nvSpPr>
            <p:cNvPr id="165" name="TextBox 164"/>
            <p:cNvSpPr txBox="1"/>
            <p:nvPr/>
          </p:nvSpPr>
          <p:spPr bwMode="auto">
            <a:xfrm>
              <a:off x="2834640" y="411480"/>
              <a:ext cx="3474720" cy="640080"/>
            </a:xfrm>
            <a:prstGeom prst="rect">
              <a:avLst/>
            </a:prstGeom>
            <a:solidFill>
              <a:schemeClr val="accent4">
                <a:lumMod val="40000"/>
                <a:lumOff val="60000"/>
              </a:schemeClr>
            </a:solidFill>
            <a:ln w="19050">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endParaRPr lang="en-US" sz="1000" b="1" dirty="0">
                <a:solidFill>
                  <a:schemeClr val="tx1">
                    <a:lumMod val="75000"/>
                    <a:lumOff val="25000"/>
                  </a:schemeClr>
                </a:solidFill>
              </a:endParaRPr>
            </a:p>
          </p:txBody>
        </p:sp>
        <p:grpSp>
          <p:nvGrpSpPr>
            <p:cNvPr id="11" name="Group 20"/>
            <p:cNvGrpSpPr/>
            <p:nvPr/>
          </p:nvGrpSpPr>
          <p:grpSpPr>
            <a:xfrm>
              <a:off x="2834640" y="868680"/>
              <a:ext cx="3474720" cy="137160"/>
              <a:chOff x="2560321" y="2472690"/>
              <a:chExt cx="4206240" cy="137160"/>
            </a:xfrm>
          </p:grpSpPr>
          <p:sp>
            <p:nvSpPr>
              <p:cNvPr id="203" name="TextBox 6"/>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rgbClr val="003CB4"/>
                    </a:solidFill>
                    <a:latin typeface="Arial" pitchFamily="34" charset="0"/>
                    <a:cs typeface="Arial" pitchFamily="34" charset="0"/>
                  </a:rPr>
                  <a:t>[links left…]</a:t>
                </a:r>
                <a:endParaRPr lang="en-US" sz="600" dirty="0">
                  <a:solidFill>
                    <a:srgbClr val="003CB4"/>
                  </a:solidFill>
                  <a:latin typeface="Arial" pitchFamily="34" charset="0"/>
                  <a:cs typeface="Arial" pitchFamily="34" charset="0"/>
                </a:endParaRPr>
              </a:p>
            </p:txBody>
          </p:sp>
          <p:sp>
            <p:nvSpPr>
              <p:cNvPr id="204" name="TextBox 8"/>
              <p:cNvSpPr txBox="1"/>
              <p:nvPr/>
            </p:nvSpPr>
            <p:spPr bwMode="auto">
              <a:xfrm>
                <a:off x="2560321" y="2472690"/>
                <a:ext cx="420624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r"/>
                <a:r>
                  <a:rPr lang="en-US" sz="600" dirty="0" smtClean="0">
                    <a:solidFill>
                      <a:srgbClr val="003CB4"/>
                    </a:solidFill>
                    <a:latin typeface="Arial" pitchFamily="34" charset="0"/>
                    <a:cs typeface="Arial" pitchFamily="34" charset="0"/>
                  </a:rPr>
                  <a:t>[links right…]</a:t>
                </a:r>
                <a:endParaRPr lang="en-US" sz="600" dirty="0">
                  <a:solidFill>
                    <a:srgbClr val="003CB4"/>
                  </a:solidFill>
                  <a:latin typeface="Arial" pitchFamily="34" charset="0"/>
                  <a:cs typeface="Arial" pitchFamily="34" charset="0"/>
                </a:endParaRPr>
              </a:p>
            </p:txBody>
          </p:sp>
        </p:grpSp>
        <p:grpSp>
          <p:nvGrpSpPr>
            <p:cNvPr id="12" name="Group 19"/>
            <p:cNvGrpSpPr/>
            <p:nvPr/>
          </p:nvGrpSpPr>
          <p:grpSpPr>
            <a:xfrm>
              <a:off x="2880360" y="594360"/>
              <a:ext cx="3383280" cy="137160"/>
              <a:chOff x="2743200" y="2841307"/>
              <a:chExt cx="3383280" cy="137160"/>
            </a:xfrm>
          </p:grpSpPr>
          <p:sp>
            <p:nvSpPr>
              <p:cNvPr id="199" name="TextBox 198"/>
              <p:cNvSpPr txBox="1"/>
              <p:nvPr/>
            </p:nvSpPr>
            <p:spPr bwMode="auto">
              <a:xfrm>
                <a:off x="5486400" y="2841307"/>
                <a:ext cx="548640" cy="137160"/>
              </a:xfrm>
              <a:prstGeom prst="rect">
                <a:avLst/>
              </a:prstGeom>
              <a:solidFill>
                <a:schemeClr val="tx1">
                  <a:lumMod val="75000"/>
                  <a:lumOff val="25000"/>
                </a:schemeClr>
              </a:solidFill>
              <a:ln w="3175">
                <a:solidFill>
                  <a:schemeClr val="accent4">
                    <a:lumMod val="75000"/>
                  </a:schemeClr>
                </a:solidFill>
              </a:ln>
              <a:effectLst>
                <a:outerShdw blurRad="50800" dist="38100" dir="2700000" algn="tl" rotWithShape="0">
                  <a:srgbClr val="000000">
                    <a:alpha val="43000"/>
                  </a:srgbClr>
                </a:outerShdw>
              </a:effectLst>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pPr algn="ctr"/>
                <a:r>
                  <a:rPr lang="en-US" sz="800" b="1" i="1" dirty="0" smtClean="0">
                    <a:solidFill>
                      <a:schemeClr val="bg1"/>
                    </a:solidFill>
                  </a:rPr>
                  <a:t>search</a:t>
                </a:r>
                <a:endParaRPr lang="en-US" sz="800" b="1" i="1" dirty="0">
                  <a:solidFill>
                    <a:schemeClr val="bg1"/>
                  </a:solidFill>
                </a:endParaRPr>
              </a:p>
            </p:txBody>
          </p:sp>
          <p:grpSp>
            <p:nvGrpSpPr>
              <p:cNvPr id="13" name="Group 14"/>
              <p:cNvGrpSpPr/>
              <p:nvPr/>
            </p:nvGrpSpPr>
            <p:grpSpPr>
              <a:xfrm>
                <a:off x="2743200" y="2841307"/>
                <a:ext cx="3383280" cy="137160"/>
                <a:chOff x="3154680" y="2834640"/>
                <a:chExt cx="3383280" cy="137160"/>
              </a:xfrm>
            </p:grpSpPr>
            <p:sp>
              <p:nvSpPr>
                <p:cNvPr id="201" name="TextBox 200"/>
                <p:cNvSpPr txBox="1"/>
                <p:nvPr/>
              </p:nvSpPr>
              <p:spPr bwMode="auto">
                <a:xfrm>
                  <a:off x="3154680" y="2834640"/>
                  <a:ext cx="3383280" cy="137160"/>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none" tIns="0" rIns="3108960" bIns="0" rtlCol="0" anchor="ctr" anchorCtr="0">
                  <a:noAutofit/>
                </a:bodyPr>
                <a:lstStyle/>
                <a:p>
                  <a:pPr algn="r"/>
                  <a:r>
                    <a:rPr lang="en-US" sz="600" i="1" dirty="0" smtClean="0">
                      <a:solidFill>
                        <a:schemeClr val="tx1"/>
                      </a:solidFill>
                      <a:latin typeface="Arial" pitchFamily="34" charset="0"/>
                      <a:cs typeface="Arial" pitchFamily="34" charset="0"/>
                    </a:rPr>
                    <a:t>Name:</a:t>
                  </a:r>
                  <a:endParaRPr lang="en-US" sz="600" i="1" dirty="0">
                    <a:solidFill>
                      <a:schemeClr val="tx1"/>
                    </a:solidFill>
                    <a:latin typeface="Arial" pitchFamily="34" charset="0"/>
                    <a:cs typeface="Arial" pitchFamily="34" charset="0"/>
                  </a:endParaRPr>
                </a:p>
              </p:txBody>
            </p:sp>
            <p:sp>
              <p:nvSpPr>
                <p:cNvPr id="202" name="TextBox 201"/>
                <p:cNvSpPr txBox="1"/>
                <p:nvPr/>
              </p:nvSpPr>
              <p:spPr bwMode="auto">
                <a:xfrm>
                  <a:off x="3474720" y="2834640"/>
                  <a:ext cx="2377440" cy="137160"/>
                </a:xfrm>
                <a:prstGeom prst="rect">
                  <a:avLst/>
                </a:prstGeom>
                <a:solidFill>
                  <a:schemeClr val="bg1"/>
                </a:solidFill>
                <a:ln w="3175">
                  <a:solidFill>
                    <a:schemeClr val="bg1">
                      <a:lumMod val="75000"/>
                    </a:schemeClr>
                  </a:solidFill>
                </a:ln>
              </p:spPr>
              <p:style>
                <a:lnRef idx="2">
                  <a:schemeClr val="dk1"/>
                </a:lnRef>
                <a:fillRef idx="1">
                  <a:schemeClr val="lt1"/>
                </a:fillRef>
                <a:effectRef idx="0">
                  <a:schemeClr val="dk1"/>
                </a:effectRef>
                <a:fontRef idx="minor">
                  <a:schemeClr val="dk1"/>
                </a:fontRef>
              </p:style>
              <p:txBody>
                <a:bodyPr wrap="none" tIns="0" bIns="0" rtlCol="0" anchor="ctr" anchorCtr="0">
                  <a:noAutofit/>
                </a:bodyPr>
                <a:lstStyle/>
                <a:p>
                  <a:r>
                    <a:rPr lang="en-US" sz="600" dirty="0" smtClean="0">
                      <a:solidFill>
                        <a:schemeClr val="tx1"/>
                      </a:solidFill>
                      <a:latin typeface="Arial" pitchFamily="34" charset="0"/>
                      <a:cs typeface="Arial" pitchFamily="34" charset="0"/>
                    </a:rPr>
                    <a:t>The Beatles</a:t>
                  </a:r>
                  <a:endParaRPr lang="en-US" sz="600" dirty="0">
                    <a:solidFill>
                      <a:schemeClr val="tx1"/>
                    </a:solidFill>
                    <a:latin typeface="Arial" pitchFamily="34" charset="0"/>
                    <a:cs typeface="Arial" pitchFamily="34" charset="0"/>
                  </a:endParaRPr>
                </a:p>
              </p:txBody>
            </p:sp>
          </p:grpSp>
        </p:grpSp>
      </p:grpSp>
      <p:grpSp>
        <p:nvGrpSpPr>
          <p:cNvPr id="14" name="Group 31"/>
          <p:cNvGrpSpPr/>
          <p:nvPr/>
        </p:nvGrpSpPr>
        <p:grpSpPr>
          <a:xfrm>
            <a:off x="5303520" y="1828800"/>
            <a:ext cx="3474720" cy="457200"/>
            <a:chOff x="2743200" y="274320"/>
            <a:chExt cx="3474720" cy="457200"/>
          </a:xfrm>
        </p:grpSpPr>
        <p:sp>
          <p:nvSpPr>
            <p:cNvPr id="156" name="Rectangle 13"/>
            <p:cNvSpPr/>
            <p:nvPr/>
          </p:nvSpPr>
          <p:spPr>
            <a:xfrm>
              <a:off x="2743200" y="274320"/>
              <a:ext cx="347472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6" name="Group 15"/>
            <p:cNvGrpSpPr/>
            <p:nvPr/>
          </p:nvGrpSpPr>
          <p:grpSpPr>
            <a:xfrm>
              <a:off x="2788920" y="320040"/>
              <a:ext cx="3383280" cy="184785"/>
              <a:chOff x="2560320" y="960120"/>
              <a:chExt cx="5160937" cy="184785"/>
            </a:xfrm>
          </p:grpSpPr>
          <p:sp>
            <p:nvSpPr>
              <p:cNvPr id="173" name="Rectangle 172"/>
              <p:cNvSpPr/>
              <p:nvPr/>
            </p:nvSpPr>
            <p:spPr>
              <a:xfrm>
                <a:off x="2560320" y="962025"/>
                <a:ext cx="5160937"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accent2">
                        <a:lumMod val="75000"/>
                      </a:schemeClr>
                    </a:solidFill>
                    <a:latin typeface="Arial" pitchFamily="34" charset="0"/>
                    <a:cs typeface="Arial" pitchFamily="34" charset="0"/>
                  </a:rPr>
                  <a:t>Variations</a:t>
                </a:r>
                <a:r>
                  <a:rPr lang="en-US" sz="700" b="1" dirty="0" smtClean="0">
                    <a:solidFill>
                      <a:schemeClr val="tx1">
                        <a:lumMod val="50000"/>
                        <a:lumOff val="50000"/>
                      </a:schemeClr>
                    </a:solidFill>
                    <a:latin typeface="Arial" pitchFamily="34" charset="0"/>
                    <a:cs typeface="Arial" pitchFamily="34" charset="0"/>
                  </a:rPr>
                  <a:t> (0)</a:t>
                </a:r>
              </a:p>
            </p:txBody>
          </p:sp>
          <p:sp>
            <p:nvSpPr>
              <p:cNvPr id="175" name="Rectangle 174"/>
              <p:cNvSpPr/>
              <p:nvPr/>
            </p:nvSpPr>
            <p:spPr>
              <a:xfrm>
                <a:off x="2560320" y="960120"/>
                <a:ext cx="5160937"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7" name="Group 16"/>
          <p:cNvGrpSpPr/>
          <p:nvPr/>
        </p:nvGrpSpPr>
        <p:grpSpPr>
          <a:xfrm>
            <a:off x="5303520" y="2926080"/>
            <a:ext cx="3474720" cy="457200"/>
            <a:chOff x="2514600" y="914400"/>
            <a:chExt cx="4343400" cy="457200"/>
          </a:xfrm>
        </p:grpSpPr>
        <p:sp>
          <p:nvSpPr>
            <p:cNvPr id="178" name="Rectangle 17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18" name="Group 15"/>
            <p:cNvGrpSpPr/>
            <p:nvPr/>
          </p:nvGrpSpPr>
          <p:grpSpPr>
            <a:xfrm>
              <a:off x="2560320" y="960120"/>
              <a:ext cx="4240530" cy="184785"/>
              <a:chOff x="2560320" y="960120"/>
              <a:chExt cx="4240530" cy="184785"/>
            </a:xfrm>
          </p:grpSpPr>
          <p:sp>
            <p:nvSpPr>
              <p:cNvPr id="180" name="Rectangle 44"/>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err="1" smtClean="0">
                    <a:solidFill>
                      <a:schemeClr val="tx1">
                        <a:lumMod val="75000"/>
                        <a:lumOff val="25000"/>
                      </a:schemeClr>
                    </a:solidFill>
                    <a:latin typeface="Arial" pitchFamily="34" charset="0"/>
                    <a:cs typeface="Arial" pitchFamily="34" charset="0"/>
                  </a:rPr>
                  <a:t>MusicBrainz</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1" name="Rectangle 45"/>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19" name="Group 87"/>
          <p:cNvGrpSpPr/>
          <p:nvPr/>
        </p:nvGrpSpPr>
        <p:grpSpPr>
          <a:xfrm>
            <a:off x="5303520" y="2377440"/>
            <a:ext cx="3474720" cy="457200"/>
            <a:chOff x="2514600" y="914400"/>
            <a:chExt cx="4343400" cy="457200"/>
          </a:xfrm>
        </p:grpSpPr>
        <p:sp>
          <p:nvSpPr>
            <p:cNvPr id="183" name="Rectangle 37"/>
            <p:cNvSpPr/>
            <p:nvPr/>
          </p:nvSpPr>
          <p:spPr>
            <a:xfrm>
              <a:off x="2514600" y="914400"/>
              <a:ext cx="4343400" cy="45720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sz="800" b="1" dirty="0" smtClean="0">
                <a:solidFill>
                  <a:schemeClr val="accent2">
                    <a:lumMod val="75000"/>
                  </a:schemeClr>
                </a:solidFill>
                <a:latin typeface="Arial" pitchFamily="34" charset="0"/>
                <a:cs typeface="Arial" pitchFamily="34" charset="0"/>
              </a:endParaRPr>
            </a:p>
          </p:txBody>
        </p:sp>
        <p:grpSp>
          <p:nvGrpSpPr>
            <p:cNvPr id="20" name="Group 15"/>
            <p:cNvGrpSpPr/>
            <p:nvPr/>
          </p:nvGrpSpPr>
          <p:grpSpPr>
            <a:xfrm>
              <a:off x="2560320" y="960120"/>
              <a:ext cx="4240530" cy="184785"/>
              <a:chOff x="2560320" y="960120"/>
              <a:chExt cx="4240530" cy="184785"/>
            </a:xfrm>
          </p:grpSpPr>
          <p:sp>
            <p:nvSpPr>
              <p:cNvPr id="186" name="Rectangle 185"/>
              <p:cNvSpPr/>
              <p:nvPr/>
            </p:nvSpPr>
            <p:spPr>
              <a:xfrm>
                <a:off x="2571750" y="962025"/>
                <a:ext cx="4229100" cy="182880"/>
              </a:xfrm>
              <a:prstGeom prst="rect">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700" b="1" dirty="0" smtClean="0">
                    <a:solidFill>
                      <a:schemeClr val="tx1">
                        <a:lumMod val="75000"/>
                        <a:lumOff val="25000"/>
                      </a:schemeClr>
                    </a:solidFill>
                    <a:latin typeface="Arial" pitchFamily="34" charset="0"/>
                    <a:cs typeface="Arial" pitchFamily="34" charset="0"/>
                  </a:rPr>
                  <a:t>IUCAT</a:t>
                </a:r>
                <a:r>
                  <a:rPr lang="en-US" sz="700" b="1" dirty="0" smtClean="0">
                    <a:solidFill>
                      <a:schemeClr val="tx1">
                        <a:lumMod val="50000"/>
                        <a:lumOff val="50000"/>
                      </a:schemeClr>
                    </a:solidFill>
                    <a:latin typeface="Arial" pitchFamily="34" charset="0"/>
                    <a:cs typeface="Arial" pitchFamily="34" charset="0"/>
                  </a:rPr>
                  <a:t> (0)</a:t>
                </a:r>
                <a:endParaRPr lang="en-US" sz="700" b="1" dirty="0" smtClean="0">
                  <a:solidFill>
                    <a:schemeClr val="tx1">
                      <a:lumMod val="75000"/>
                      <a:lumOff val="25000"/>
                    </a:schemeClr>
                  </a:solidFill>
                  <a:latin typeface="Arial" pitchFamily="34" charset="0"/>
                  <a:cs typeface="Arial" pitchFamily="34" charset="0"/>
                </a:endParaRPr>
              </a:p>
            </p:txBody>
          </p:sp>
          <p:sp>
            <p:nvSpPr>
              <p:cNvPr id="187" name="Rectangle 186"/>
              <p:cNvSpPr/>
              <p:nvPr/>
            </p:nvSpPr>
            <p:spPr>
              <a:xfrm>
                <a:off x="2560320" y="960120"/>
                <a:ext cx="4229100" cy="18288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en-US" sz="600" dirty="0" smtClean="0">
                    <a:solidFill>
                      <a:schemeClr val="tx1">
                        <a:lumMod val="75000"/>
                        <a:lumOff val="25000"/>
                      </a:schemeClr>
                    </a:solidFill>
                    <a:latin typeface="Arial" pitchFamily="34" charset="0"/>
                    <a:cs typeface="Arial" pitchFamily="34" charset="0"/>
                  </a:rPr>
                  <a:t>[hide] [expand]</a:t>
                </a:r>
              </a:p>
            </p:txBody>
          </p:sp>
        </p:grpSp>
      </p:grpSp>
      <p:grpSp>
        <p:nvGrpSpPr>
          <p:cNvPr id="21" name="Group 257"/>
          <p:cNvGrpSpPr/>
          <p:nvPr/>
        </p:nvGrpSpPr>
        <p:grpSpPr>
          <a:xfrm>
            <a:off x="274320" y="1005840"/>
            <a:ext cx="4846320" cy="137160"/>
            <a:chOff x="2148840" y="1051560"/>
            <a:chExt cx="4846320" cy="137160"/>
          </a:xfrm>
        </p:grpSpPr>
        <p:grpSp>
          <p:nvGrpSpPr>
            <p:cNvPr id="22" name="Group 20"/>
            <p:cNvGrpSpPr/>
            <p:nvPr/>
          </p:nvGrpSpPr>
          <p:grpSpPr>
            <a:xfrm>
              <a:off x="2148840" y="1051560"/>
              <a:ext cx="4846320" cy="137160"/>
              <a:chOff x="2148840" y="1417320"/>
              <a:chExt cx="4846320" cy="137160"/>
            </a:xfrm>
          </p:grpSpPr>
          <p:sp>
            <p:nvSpPr>
              <p:cNvPr id="80" name="Rectangle 79"/>
              <p:cNvSpPr/>
              <p:nvPr/>
            </p:nvSpPr>
            <p:spPr>
              <a:xfrm>
                <a:off x="2148840" y="1417320"/>
                <a:ext cx="4846320" cy="137160"/>
              </a:xfrm>
              <a:prstGeom prst="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700" dirty="0" smtClean="0">
                    <a:solidFill>
                      <a:schemeClr val="accent1">
                        <a:lumMod val="20000"/>
                        <a:lumOff val="80000"/>
                      </a:schemeClr>
                    </a:solidFill>
                    <a:latin typeface="Arial" pitchFamily="34" charset="0"/>
                    <a:cs typeface="Arial" pitchFamily="34" charset="0"/>
                  </a:rPr>
                  <a:t>[empty]</a:t>
                </a:r>
                <a:endParaRPr lang="en-US" sz="700" dirty="0">
                  <a:solidFill>
                    <a:schemeClr val="accent1">
                      <a:lumMod val="20000"/>
                      <a:lumOff val="80000"/>
                    </a:schemeClr>
                  </a:solidFill>
                  <a:latin typeface="Arial" pitchFamily="34" charset="0"/>
                  <a:cs typeface="Arial" pitchFamily="34" charset="0"/>
                </a:endParaRPr>
              </a:p>
            </p:txBody>
          </p:sp>
          <p:sp>
            <p:nvSpPr>
              <p:cNvPr id="81"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b="1" dirty="0" smtClean="0">
                    <a:solidFill>
                      <a:schemeClr val="tx1">
                        <a:lumMod val="65000"/>
                        <a:lumOff val="35000"/>
                      </a:schemeClr>
                    </a:solidFill>
                    <a:latin typeface="Arial" pitchFamily="34" charset="0"/>
                    <a:cs typeface="Arial" pitchFamily="34" charset="0"/>
                  </a:rPr>
                  <a:t>Drive </a:t>
                </a:r>
                <a:r>
                  <a:rPr lang="it-IT" sz="500" b="1" dirty="0" err="1" smtClean="0">
                    <a:solidFill>
                      <a:schemeClr val="tx1">
                        <a:lumMod val="65000"/>
                        <a:lumOff val="35000"/>
                      </a:schemeClr>
                    </a:solidFill>
                    <a:latin typeface="Arial" pitchFamily="34" charset="0"/>
                    <a:cs typeface="Arial" pitchFamily="34" charset="0"/>
                  </a:rPr>
                  <a:t>my</a:t>
                </a:r>
                <a:r>
                  <a:rPr lang="it-IT" sz="500" b="1" dirty="0" smtClean="0">
                    <a:solidFill>
                      <a:schemeClr val="tx1">
                        <a:lumMod val="65000"/>
                        <a:lumOff val="35000"/>
                      </a:schemeClr>
                    </a:solidFill>
                    <a:latin typeface="Arial" pitchFamily="34" charset="0"/>
                    <a:cs typeface="Arial" pitchFamily="34" charset="0"/>
                  </a:rPr>
                  <a:t> </a:t>
                </a:r>
                <a:r>
                  <a:rPr lang="it-IT" sz="500" b="1" dirty="0" err="1" smtClean="0">
                    <a:solidFill>
                      <a:schemeClr val="tx1">
                        <a:lumMod val="65000"/>
                        <a:lumOff val="35000"/>
                      </a:schemeClr>
                    </a:solidFill>
                    <a:latin typeface="Arial" pitchFamily="34" charset="0"/>
                    <a:cs typeface="Arial" pitchFamily="34" charset="0"/>
                  </a:rPr>
                  <a:t>car</a:t>
                </a:r>
                <a:r>
                  <a:rPr lang="it-IT" sz="500" b="1" dirty="0" smtClean="0">
                    <a:solidFill>
                      <a:schemeClr val="tx1">
                        <a:lumMod val="65000"/>
                        <a:lumOff val="35000"/>
                      </a:schemeClr>
                    </a:solidFill>
                    <a:latin typeface="Arial" pitchFamily="34" charset="0"/>
                    <a:cs typeface="Arial" pitchFamily="34" charset="0"/>
                  </a:rPr>
                  <a:t>.  </a:t>
                </a:r>
                <a:r>
                  <a:rPr lang="it-IT" sz="500" dirty="0" smtClean="0">
                    <a:solidFill>
                      <a:schemeClr val="tx1">
                        <a:lumMod val="65000"/>
                        <a:lumOff val="35000"/>
                      </a:schemeClr>
                    </a:solidFill>
                    <a:latin typeface="Arial" pitchFamily="34" charset="0"/>
                    <a:cs typeface="Arial" pitchFamily="34" charset="0"/>
                  </a:rPr>
                  <a:t>Lennon, John (1940-1980) and </a:t>
                </a:r>
                <a:r>
                  <a:rPr lang="it-IT" sz="500" dirty="0" err="1" smtClean="0">
                    <a:solidFill>
                      <a:schemeClr val="tx1">
                        <a:lumMod val="65000"/>
                        <a:lumOff val="35000"/>
                      </a:schemeClr>
                    </a:solidFill>
                    <a:latin typeface="Arial" pitchFamily="34" charset="0"/>
                    <a:cs typeface="Arial" pitchFamily="34" charset="0"/>
                  </a:rPr>
                  <a:t>Mcartney</a:t>
                </a:r>
                <a:r>
                  <a:rPr lang="it-IT" sz="500" dirty="0" smtClean="0">
                    <a:solidFill>
                      <a:schemeClr val="tx1">
                        <a:lumMod val="65000"/>
                        <a:lumOff val="35000"/>
                      </a:schemeClr>
                    </a:solidFill>
                    <a:latin typeface="Arial" pitchFamily="34" charset="0"/>
                    <a:cs typeface="Arial" pitchFamily="34" charset="0"/>
                  </a:rPr>
                  <a:t>, Paul (1942-)</a:t>
                </a:r>
              </a:p>
            </p:txBody>
          </p:sp>
        </p:grpSp>
        <p:grpSp>
          <p:nvGrpSpPr>
            <p:cNvPr id="23" name="Group 31"/>
            <p:cNvGrpSpPr/>
            <p:nvPr/>
          </p:nvGrpSpPr>
          <p:grpSpPr>
            <a:xfrm>
              <a:off x="2148840" y="1051560"/>
              <a:ext cx="4846320" cy="137160"/>
              <a:chOff x="2148840" y="1828800"/>
              <a:chExt cx="4846320" cy="137160"/>
            </a:xfrm>
          </p:grpSpPr>
          <p:sp>
            <p:nvSpPr>
              <p:cNvPr id="78" name="Rectangle 77"/>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79" name="Rectangle 78"/>
              <p:cNvSpPr/>
              <p:nvPr/>
            </p:nvSpPr>
            <p:spPr>
              <a:xfrm>
                <a:off x="2194560" y="1860804"/>
                <a:ext cx="73152" cy="73152"/>
              </a:xfrm>
              <a:prstGeom prst="rect">
                <a:avLst/>
              </a:prstGeom>
              <a:solidFill>
                <a:schemeClr val="accent1">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52"/>
          <p:cNvGrpSpPr/>
          <p:nvPr/>
        </p:nvGrpSpPr>
        <p:grpSpPr>
          <a:xfrm>
            <a:off x="274320" y="1188720"/>
            <a:ext cx="4846320" cy="137160"/>
            <a:chOff x="2148840" y="1965960"/>
            <a:chExt cx="4846320" cy="137160"/>
          </a:xfrm>
        </p:grpSpPr>
        <p:grpSp>
          <p:nvGrpSpPr>
            <p:cNvPr id="31" name="Group 20"/>
            <p:cNvGrpSpPr/>
            <p:nvPr/>
          </p:nvGrpSpPr>
          <p:grpSpPr>
            <a:xfrm>
              <a:off x="2148840" y="1965960"/>
              <a:ext cx="4846320" cy="137160"/>
              <a:chOff x="2148840" y="1417320"/>
              <a:chExt cx="4846320" cy="137160"/>
            </a:xfrm>
          </p:grpSpPr>
          <p:sp>
            <p:nvSpPr>
              <p:cNvPr id="85" name="Rectangle 84"/>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86"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it-IT" sz="500" dirty="0" smtClean="0">
                    <a:solidFill>
                      <a:schemeClr val="tx1">
                        <a:lumMod val="65000"/>
                        <a:lumOff val="35000"/>
                      </a:schemeClr>
                    </a:solidFill>
                    <a:latin typeface="Arial" pitchFamily="34" charset="0"/>
                    <a:cs typeface="Arial" pitchFamily="34" charset="0"/>
                  </a:rPr>
                  <a:t>Drive </a:t>
                </a:r>
                <a:r>
                  <a:rPr lang="it-IT" sz="500" dirty="0" err="1" smtClean="0">
                    <a:solidFill>
                      <a:schemeClr val="tx1">
                        <a:lumMod val="65000"/>
                        <a:lumOff val="35000"/>
                      </a:schemeClr>
                    </a:solidFill>
                    <a:latin typeface="Arial" pitchFamily="34" charset="0"/>
                    <a:cs typeface="Arial" pitchFamily="34" charset="0"/>
                  </a:rPr>
                  <a:t>my</a:t>
                </a:r>
                <a:r>
                  <a:rPr lang="it-IT" sz="500" dirty="0" smtClean="0">
                    <a:solidFill>
                      <a:schemeClr val="tx1">
                        <a:lumMod val="65000"/>
                        <a:lumOff val="35000"/>
                      </a:schemeClr>
                    </a:solidFill>
                    <a:latin typeface="Arial" pitchFamily="34" charset="0"/>
                    <a:cs typeface="Arial" pitchFamily="34" charset="0"/>
                  </a:rPr>
                  <a:t> </a:t>
                </a:r>
                <a:r>
                  <a:rPr lang="it-IT" sz="500" dirty="0" err="1" smtClean="0">
                    <a:solidFill>
                      <a:schemeClr val="tx1">
                        <a:lumMod val="65000"/>
                        <a:lumOff val="35000"/>
                      </a:schemeClr>
                    </a:solidFill>
                    <a:latin typeface="Arial" pitchFamily="34" charset="0"/>
                    <a:cs typeface="Arial" pitchFamily="34" charset="0"/>
                  </a:rPr>
                  <a:t>car</a:t>
                </a:r>
                <a:r>
                  <a:rPr lang="it-IT" sz="500" dirty="0" smtClean="0">
                    <a:solidFill>
                      <a:schemeClr val="tx1">
                        <a:lumMod val="65000"/>
                        <a:lumOff val="35000"/>
                      </a:schemeClr>
                    </a:solidFill>
                    <a:latin typeface="Arial" pitchFamily="34" charset="0"/>
                    <a:cs typeface="Arial" pitchFamily="34" charset="0"/>
                  </a:rPr>
                  <a:t>. </a:t>
                </a:r>
              </a:p>
            </p:txBody>
          </p:sp>
        </p:grpSp>
        <p:grpSp>
          <p:nvGrpSpPr>
            <p:cNvPr id="64" name="Group 31"/>
            <p:cNvGrpSpPr/>
            <p:nvPr/>
          </p:nvGrpSpPr>
          <p:grpSpPr>
            <a:xfrm>
              <a:off x="2148840" y="1965960"/>
              <a:ext cx="4846320" cy="137160"/>
              <a:chOff x="2148840" y="1828800"/>
              <a:chExt cx="4846320" cy="137160"/>
            </a:xfrm>
          </p:grpSpPr>
          <p:sp>
            <p:nvSpPr>
              <p:cNvPr id="77" name="Rectangle 76"/>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83" name="Rectangle 82"/>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52"/>
          <p:cNvGrpSpPr/>
          <p:nvPr/>
        </p:nvGrpSpPr>
        <p:grpSpPr>
          <a:xfrm>
            <a:off x="274320" y="6172200"/>
            <a:ext cx="4846320" cy="137160"/>
            <a:chOff x="2148840" y="1965960"/>
            <a:chExt cx="4846320" cy="137160"/>
          </a:xfrm>
        </p:grpSpPr>
        <p:grpSp>
          <p:nvGrpSpPr>
            <p:cNvPr id="66" name="Group 20"/>
            <p:cNvGrpSpPr/>
            <p:nvPr/>
          </p:nvGrpSpPr>
          <p:grpSpPr>
            <a:xfrm>
              <a:off x="2148840" y="1965960"/>
              <a:ext cx="4846320" cy="137160"/>
              <a:chOff x="2148840" y="1417320"/>
              <a:chExt cx="4846320" cy="137160"/>
            </a:xfrm>
          </p:grpSpPr>
          <p:sp>
            <p:nvSpPr>
              <p:cNvPr id="157" name="Rectangle 156"/>
              <p:cNvSpPr/>
              <p:nvPr/>
            </p:nvSpPr>
            <p:spPr>
              <a:xfrm>
                <a:off x="2148840" y="1417320"/>
                <a:ext cx="4846320" cy="137160"/>
              </a:xfrm>
              <a:prstGeom prst="rect">
                <a:avLst/>
              </a:prstGeom>
              <a:solidFill>
                <a:schemeClr val="accent3">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274320" rtlCol="0" anchor="ctr"/>
              <a:lstStyle/>
              <a:p>
                <a:pPr algn="r"/>
                <a:r>
                  <a:rPr lang="en-US" sz="600" dirty="0" smtClean="0">
                    <a:solidFill>
                      <a:schemeClr val="accent3">
                        <a:lumMod val="40000"/>
                        <a:lumOff val="60000"/>
                      </a:schemeClr>
                    </a:solidFill>
                    <a:latin typeface="Arial" pitchFamily="34" charset="0"/>
                    <a:cs typeface="Arial" pitchFamily="34" charset="0"/>
                  </a:rPr>
                  <a:t>[empty]</a:t>
                </a:r>
                <a:endParaRPr lang="en-US" sz="600" dirty="0">
                  <a:solidFill>
                    <a:schemeClr val="accent3">
                      <a:lumMod val="40000"/>
                      <a:lumOff val="60000"/>
                    </a:schemeClr>
                  </a:solidFill>
                  <a:latin typeface="Arial" pitchFamily="34" charset="0"/>
                  <a:cs typeface="Arial" pitchFamily="34" charset="0"/>
                </a:endParaRPr>
              </a:p>
            </p:txBody>
          </p:sp>
          <p:sp>
            <p:nvSpPr>
              <p:cNvPr id="158" name="Rectangle 3"/>
              <p:cNvSpPr/>
              <p:nvPr/>
            </p:nvSpPr>
            <p:spPr>
              <a:xfrm>
                <a:off x="2331720" y="1417320"/>
                <a:ext cx="4663440" cy="1371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500" dirty="0" smtClean="0">
                    <a:solidFill>
                      <a:schemeClr val="tx1">
                        <a:lumMod val="65000"/>
                        <a:lumOff val="35000"/>
                      </a:schemeClr>
                    </a:solidFill>
                    <a:latin typeface="Arial" pitchFamily="34" charset="0"/>
                    <a:cs typeface="Arial" pitchFamily="34" charset="0"/>
                  </a:rPr>
                  <a:t>Sonatas, violin, continuo B. </a:t>
                </a:r>
                <a:r>
                  <a:rPr lang="en-US" sz="500" dirty="0" err="1" smtClean="0">
                    <a:solidFill>
                      <a:schemeClr val="tx1">
                        <a:lumMod val="65000"/>
                        <a:lumOff val="35000"/>
                      </a:schemeClr>
                    </a:solidFill>
                    <a:latin typeface="Arial" pitchFamily="34" charset="0"/>
                    <a:cs typeface="Arial" pitchFamily="34" charset="0"/>
                  </a:rPr>
                  <a:t>g</a:t>
                </a:r>
                <a:r>
                  <a:rPr lang="en-US" sz="500" dirty="0" smtClean="0">
                    <a:solidFill>
                      <a:schemeClr val="tx1">
                        <a:lumMod val="65000"/>
                        <a:lumOff val="35000"/>
                      </a:schemeClr>
                    </a:solidFill>
                    <a:latin typeface="Arial" pitchFamily="34" charset="0"/>
                    <a:cs typeface="Arial" pitchFamily="34" charset="0"/>
                  </a:rPr>
                  <a:t> 5, G minor.</a:t>
                </a:r>
              </a:p>
            </p:txBody>
          </p:sp>
        </p:grpSp>
        <p:grpSp>
          <p:nvGrpSpPr>
            <p:cNvPr id="67" name="Group 31"/>
            <p:cNvGrpSpPr/>
            <p:nvPr/>
          </p:nvGrpSpPr>
          <p:grpSpPr>
            <a:xfrm>
              <a:off x="2148840" y="1965960"/>
              <a:ext cx="4846320" cy="137160"/>
              <a:chOff x="2148840" y="1828800"/>
              <a:chExt cx="4846320" cy="137160"/>
            </a:xfrm>
          </p:grpSpPr>
          <p:sp>
            <p:nvSpPr>
              <p:cNvPr id="154" name="Rectangle 153"/>
              <p:cNvSpPr/>
              <p:nvPr/>
            </p:nvSpPr>
            <p:spPr>
              <a:xfrm>
                <a:off x="2148840" y="1828800"/>
                <a:ext cx="4846320" cy="1371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rtlCol="0" anchor="ctr"/>
              <a:lstStyle/>
              <a:p>
                <a:pPr algn="ctr"/>
                <a:endParaRPr lang="en-US" sz="700" dirty="0">
                  <a:solidFill>
                    <a:schemeClr val="tx1"/>
                  </a:solidFill>
                  <a:latin typeface="Arial" pitchFamily="34" charset="0"/>
                  <a:cs typeface="Arial" pitchFamily="34" charset="0"/>
                </a:endParaRPr>
              </a:p>
            </p:txBody>
          </p:sp>
          <p:sp>
            <p:nvSpPr>
              <p:cNvPr id="155" name="Rectangle 154"/>
              <p:cNvSpPr/>
              <p:nvPr/>
            </p:nvSpPr>
            <p:spPr>
              <a:xfrm>
                <a:off x="2194560" y="1860804"/>
                <a:ext cx="73152" cy="73152"/>
              </a:xfrm>
              <a:prstGeom prst="rect">
                <a:avLst/>
              </a:prstGeom>
              <a:solidFill>
                <a:schemeClr val="accent3">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2" name="Rectangle 91"/>
          <p:cNvSpPr/>
          <p:nvPr/>
        </p:nvSpPr>
        <p:spPr>
          <a:xfrm>
            <a:off x="274320" y="1371600"/>
            <a:ext cx="4846320" cy="4937760"/>
          </a:xfrm>
          <a:prstGeom prst="rect">
            <a:avLst/>
          </a:prstGeom>
          <a:solidFill>
            <a:schemeClr val="bg1"/>
          </a:solid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smtClean="0">
              <a:solidFill>
                <a:schemeClr val="tx1">
                  <a:lumMod val="75000"/>
                  <a:lumOff val="25000"/>
                </a:schemeClr>
              </a:solidFill>
            </a:endParaRPr>
          </a:p>
        </p:txBody>
      </p:sp>
      <p:grpSp>
        <p:nvGrpSpPr>
          <p:cNvPr id="68" name="Group 55"/>
          <p:cNvGrpSpPr/>
          <p:nvPr/>
        </p:nvGrpSpPr>
        <p:grpSpPr>
          <a:xfrm>
            <a:off x="320040" y="6080760"/>
            <a:ext cx="4754880" cy="182880"/>
            <a:chOff x="2468880" y="502920"/>
            <a:chExt cx="4206240" cy="182880"/>
          </a:xfrm>
        </p:grpSpPr>
        <p:sp>
          <p:nvSpPr>
            <p:cNvPr id="150" name="Rectangle 149"/>
            <p:cNvSpPr/>
            <p:nvPr/>
          </p:nvSpPr>
          <p:spPr>
            <a:xfrm>
              <a:off x="2468880" y="502920"/>
              <a:ext cx="4206240" cy="182880"/>
            </a:xfrm>
            <a:prstGeom prst="rect">
              <a:avLst/>
            </a:prstGeom>
            <a:solidFill>
              <a:schemeClr val="accent6">
                <a:lumMod val="5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dirty="0" smtClean="0">
                  <a:solidFill>
                    <a:schemeClr val="bg1"/>
                  </a:solidFill>
                  <a:latin typeface="Arial" pitchFamily="34" charset="0"/>
                  <a:cs typeface="Arial" pitchFamily="34" charset="0"/>
                </a:rPr>
                <a:t>[DELETE  contributor]</a:t>
              </a:r>
              <a:endParaRPr lang="en-US" sz="600" dirty="0">
                <a:solidFill>
                  <a:schemeClr val="bg1"/>
                </a:solidFill>
                <a:latin typeface="Arial" pitchFamily="34" charset="0"/>
                <a:cs typeface="Arial" pitchFamily="34" charset="0"/>
              </a:endParaRPr>
            </a:p>
          </p:txBody>
        </p:sp>
        <p:sp>
          <p:nvSpPr>
            <p:cNvPr id="151" name="Rectangle 150"/>
            <p:cNvSpPr/>
            <p:nvPr/>
          </p:nvSpPr>
          <p:spPr>
            <a:xfrm>
              <a:off x="2468880" y="502920"/>
              <a:ext cx="4206240" cy="182880"/>
            </a:xfrm>
            <a:prstGeom prst="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600" dirty="0" smtClean="0">
                  <a:solidFill>
                    <a:schemeClr val="bg1"/>
                  </a:solidFill>
                  <a:latin typeface="Arial" pitchFamily="34" charset="0"/>
                  <a:cs typeface="Arial" pitchFamily="34" charset="0"/>
                </a:rPr>
                <a:t>[UPDATE  contributor] [DONE] [CANCEL]</a:t>
              </a:r>
              <a:endParaRPr lang="en-US" sz="600" dirty="0">
                <a:solidFill>
                  <a:schemeClr val="bg1"/>
                </a:solidFill>
                <a:latin typeface="Arial" pitchFamily="34" charset="0"/>
                <a:cs typeface="Arial" pitchFamily="34" charset="0"/>
              </a:endParaRPr>
            </a:p>
          </p:txBody>
        </p:sp>
      </p:grpSp>
      <p:sp>
        <p:nvSpPr>
          <p:cNvPr id="96" name="Rectangle 95"/>
          <p:cNvSpPr/>
          <p:nvPr/>
        </p:nvSpPr>
        <p:spPr>
          <a:xfrm>
            <a:off x="320040" y="1737360"/>
            <a:ext cx="4754880" cy="137160"/>
          </a:xfrm>
          <a:prstGeom prst="rect">
            <a:avLst/>
          </a:prstGeom>
          <a:solidFill>
            <a:schemeClr val="bg2"/>
          </a:solidFill>
          <a:ln w="635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bIns="45720" rtlCol="0" anchor="ctr" anchorCtr="0"/>
          <a:lstStyle/>
          <a:p>
            <a:pPr algn="ctr"/>
            <a:r>
              <a:rPr lang="en-US" sz="600" dirty="0" smtClean="0">
                <a:solidFill>
                  <a:schemeClr val="accent6">
                    <a:lumMod val="50000"/>
                  </a:schemeClr>
                </a:solidFill>
                <a:latin typeface="Arial" pitchFamily="34" charset="0"/>
                <a:cs typeface="Arial" pitchFamily="34" charset="0"/>
              </a:rPr>
              <a:t>(Put helpful contextual prompts here?)</a:t>
            </a:r>
          </a:p>
        </p:txBody>
      </p:sp>
      <p:sp>
        <p:nvSpPr>
          <p:cNvPr id="97" name="Rectangle 96"/>
          <p:cNvSpPr/>
          <p:nvPr/>
        </p:nvSpPr>
        <p:spPr>
          <a:xfrm>
            <a:off x="320040" y="192024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Name &amp; Information</a:t>
            </a:r>
          </a:p>
        </p:txBody>
      </p:sp>
      <p:sp>
        <p:nvSpPr>
          <p:cNvPr id="98" name="Rectangle 97"/>
          <p:cNvSpPr/>
          <p:nvPr/>
        </p:nvSpPr>
        <p:spPr>
          <a:xfrm>
            <a:off x="320040" y="571500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Dates &amp; Origin/Location Information</a:t>
            </a:r>
            <a:endParaRPr lang="en-US" sz="600" b="1" dirty="0">
              <a:solidFill>
                <a:schemeClr val="tx1">
                  <a:lumMod val="75000"/>
                  <a:lumOff val="25000"/>
                </a:schemeClr>
              </a:solidFill>
              <a:latin typeface="Arial" pitchFamily="34" charset="0"/>
              <a:cs typeface="Arial" pitchFamily="34" charset="0"/>
            </a:endParaRPr>
          </a:p>
        </p:txBody>
      </p:sp>
      <p:sp>
        <p:nvSpPr>
          <p:cNvPr id="99" name="Rectangle 98"/>
          <p:cNvSpPr/>
          <p:nvPr/>
        </p:nvSpPr>
        <p:spPr>
          <a:xfrm>
            <a:off x="320040" y="5897880"/>
            <a:ext cx="4754880" cy="137160"/>
          </a:xfrm>
          <a:prstGeom prst="rect">
            <a:avLst/>
          </a:prstGeom>
          <a:solidFill>
            <a:schemeClr val="accent4">
              <a:lumMod val="40000"/>
              <a:lumOff val="60000"/>
            </a:schemeClr>
          </a:solidFill>
          <a:ln w="6350">
            <a:solidFill>
              <a:schemeClr val="tx1">
                <a:lumMod val="75000"/>
                <a:lumOff val="2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b="1" dirty="0" smtClean="0">
                <a:solidFill>
                  <a:schemeClr val="tx1">
                    <a:lumMod val="75000"/>
                    <a:lumOff val="25000"/>
                  </a:schemeClr>
                </a:solidFill>
                <a:latin typeface="Arial" pitchFamily="34" charset="0"/>
                <a:cs typeface="Arial" pitchFamily="34" charset="0"/>
              </a:rPr>
              <a:t>Contributor Notes</a:t>
            </a:r>
            <a:endParaRPr lang="en-US" sz="600" b="1" dirty="0">
              <a:solidFill>
                <a:schemeClr val="tx1">
                  <a:lumMod val="75000"/>
                  <a:lumOff val="25000"/>
                </a:schemeClr>
              </a:solidFill>
              <a:latin typeface="Arial" pitchFamily="34" charset="0"/>
              <a:cs typeface="Arial" pitchFamily="34" charset="0"/>
            </a:endParaRPr>
          </a:p>
        </p:txBody>
      </p:sp>
      <p:sp>
        <p:nvSpPr>
          <p:cNvPr id="103" name="Rectangle 102"/>
          <p:cNvSpPr/>
          <p:nvPr/>
        </p:nvSpPr>
        <p:spPr>
          <a:xfrm>
            <a:off x="320040" y="210312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Name &amp; Other Designations</a:t>
            </a:r>
            <a:endParaRPr lang="en-US" sz="600" i="1" dirty="0">
              <a:solidFill>
                <a:schemeClr val="tx1">
                  <a:lumMod val="75000"/>
                  <a:lumOff val="25000"/>
                </a:schemeClr>
              </a:solidFill>
              <a:latin typeface="Arial" pitchFamily="34" charset="0"/>
              <a:cs typeface="Arial" pitchFamily="34" charset="0"/>
            </a:endParaRPr>
          </a:p>
        </p:txBody>
      </p:sp>
      <p:sp>
        <p:nvSpPr>
          <p:cNvPr id="104" name="Rectangle 103"/>
          <p:cNvSpPr/>
          <p:nvPr/>
        </p:nvSpPr>
        <p:spPr>
          <a:xfrm>
            <a:off x="320040" y="5486400"/>
            <a:ext cx="4754880" cy="137160"/>
          </a:xfrm>
          <a:prstGeom prst="rect">
            <a:avLst/>
          </a:prstGeom>
          <a:solidFill>
            <a:schemeClr val="bg1">
              <a:lumMod val="85000"/>
            </a:schemeClr>
          </a:solidFill>
          <a:ln w="127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 i="1" dirty="0" smtClean="0">
                <a:solidFill>
                  <a:schemeClr val="tx1">
                    <a:lumMod val="75000"/>
                    <a:lumOff val="25000"/>
                  </a:schemeClr>
                </a:solidFill>
                <a:latin typeface="Arial" pitchFamily="34" charset="0"/>
                <a:cs typeface="Arial" pitchFamily="34" charset="0"/>
              </a:rPr>
              <a:t>Description</a:t>
            </a:r>
            <a:endParaRPr lang="en-US" sz="600" i="1" dirty="0">
              <a:solidFill>
                <a:schemeClr val="tx1">
                  <a:lumMod val="75000"/>
                  <a:lumOff val="25000"/>
                </a:schemeClr>
              </a:solidFill>
              <a:latin typeface="Arial" pitchFamily="34" charset="0"/>
              <a:cs typeface="Arial" pitchFamily="34" charset="0"/>
            </a:endParaRPr>
          </a:p>
        </p:txBody>
      </p:sp>
      <p:grpSp>
        <p:nvGrpSpPr>
          <p:cNvPr id="69" name="Group 141"/>
          <p:cNvGrpSpPr/>
          <p:nvPr/>
        </p:nvGrpSpPr>
        <p:grpSpPr>
          <a:xfrm>
            <a:off x="365760" y="2331720"/>
            <a:ext cx="4663440" cy="1417320"/>
            <a:chOff x="274320" y="274320"/>
            <a:chExt cx="4663440" cy="1417320"/>
          </a:xfrm>
        </p:grpSpPr>
        <p:grpSp>
          <p:nvGrpSpPr>
            <p:cNvPr id="70" name="Group 13"/>
            <p:cNvGrpSpPr/>
            <p:nvPr/>
          </p:nvGrpSpPr>
          <p:grpSpPr>
            <a:xfrm>
              <a:off x="274320" y="594360"/>
              <a:ext cx="4663440" cy="274320"/>
              <a:chOff x="274320" y="1828800"/>
              <a:chExt cx="4663440" cy="274320"/>
            </a:xfrm>
          </p:grpSpPr>
          <p:grpSp>
            <p:nvGrpSpPr>
              <p:cNvPr id="71" name="Group 76"/>
              <p:cNvGrpSpPr/>
              <p:nvPr/>
            </p:nvGrpSpPr>
            <p:grpSpPr>
              <a:xfrm>
                <a:off x="3474720" y="1828800"/>
                <a:ext cx="1463040" cy="274320"/>
                <a:chOff x="274320" y="2743200"/>
                <a:chExt cx="1463040" cy="274320"/>
              </a:xfrm>
            </p:grpSpPr>
            <p:sp>
              <p:nvSpPr>
                <p:cNvPr id="144" name="Rectangle 2"/>
                <p:cNvSpPr/>
                <p:nvPr/>
              </p:nvSpPr>
              <p:spPr>
                <a:xfrm>
                  <a:off x="274320" y="2743200"/>
                  <a:ext cx="14630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72" name="Group 75"/>
                <p:cNvGrpSpPr/>
                <p:nvPr/>
              </p:nvGrpSpPr>
              <p:grpSpPr>
                <a:xfrm>
                  <a:off x="274320" y="2880360"/>
                  <a:ext cx="1463040" cy="137160"/>
                  <a:chOff x="274320" y="2880360"/>
                  <a:chExt cx="1463040" cy="137160"/>
                </a:xfrm>
              </p:grpSpPr>
              <p:sp>
                <p:nvSpPr>
                  <p:cNvPr id="146" name="Cross 4"/>
                  <p:cNvSpPr/>
                  <p:nvPr/>
                </p:nvSpPr>
                <p:spPr>
                  <a:xfrm>
                    <a:off x="1645920" y="290322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4"/>
                  <p:cNvGrpSpPr/>
                  <p:nvPr/>
                </p:nvGrpSpPr>
                <p:grpSpPr>
                  <a:xfrm>
                    <a:off x="274320" y="2880360"/>
                    <a:ext cx="1325880" cy="137160"/>
                    <a:chOff x="274320" y="2880360"/>
                    <a:chExt cx="1325880" cy="137160"/>
                  </a:xfrm>
                </p:grpSpPr>
                <p:sp>
                  <p:nvSpPr>
                    <p:cNvPr id="148" name="Rectangle 6"/>
                    <p:cNvSpPr/>
                    <p:nvPr/>
                  </p:nvSpPr>
                  <p:spPr>
                    <a:xfrm>
                      <a:off x="274320" y="2880360"/>
                      <a:ext cx="13258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49" name="Isosceles Triangle 7"/>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74" name="Group 88"/>
              <p:cNvGrpSpPr/>
              <p:nvPr/>
            </p:nvGrpSpPr>
            <p:grpSpPr>
              <a:xfrm>
                <a:off x="274320" y="1828800"/>
                <a:ext cx="3063240" cy="274320"/>
                <a:chOff x="274320" y="2743200"/>
                <a:chExt cx="3063240" cy="274320"/>
              </a:xfrm>
            </p:grpSpPr>
            <p:sp>
              <p:nvSpPr>
                <p:cNvPr id="142" name="Rectangle 11"/>
                <p:cNvSpPr/>
                <p:nvPr/>
              </p:nvSpPr>
              <p:spPr>
                <a:xfrm>
                  <a:off x="274320" y="2880360"/>
                  <a:ext cx="29260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43" name="Rectangle 10"/>
                <p:cNvSpPr/>
                <p:nvPr/>
              </p:nvSpPr>
              <p:spPr>
                <a:xfrm>
                  <a:off x="274320" y="2743200"/>
                  <a:ext cx="30632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Variant Names</a:t>
                  </a:r>
                  <a:endParaRPr lang="en-US" sz="600" b="1" dirty="0">
                    <a:solidFill>
                      <a:schemeClr val="tx1">
                        <a:lumMod val="75000"/>
                        <a:lumOff val="25000"/>
                      </a:schemeClr>
                    </a:solidFill>
                    <a:latin typeface="Arial" pitchFamily="34" charset="0"/>
                    <a:cs typeface="Arial" pitchFamily="34" charset="0"/>
                  </a:endParaRPr>
                </a:p>
              </p:txBody>
            </p:sp>
          </p:grpSp>
        </p:grpSp>
        <p:grpSp>
          <p:nvGrpSpPr>
            <p:cNvPr id="75" name="Group 14"/>
            <p:cNvGrpSpPr/>
            <p:nvPr/>
          </p:nvGrpSpPr>
          <p:grpSpPr>
            <a:xfrm>
              <a:off x="274320" y="274320"/>
              <a:ext cx="4663440" cy="274320"/>
              <a:chOff x="274320" y="2743200"/>
              <a:chExt cx="4663440" cy="274320"/>
            </a:xfrm>
          </p:grpSpPr>
          <p:sp>
            <p:nvSpPr>
              <p:cNvPr id="138" name="Rectangle 17"/>
              <p:cNvSpPr/>
              <p:nvPr/>
            </p:nvSpPr>
            <p:spPr>
              <a:xfrm>
                <a:off x="274320" y="2880360"/>
                <a:ext cx="452628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39" name="Rectangle 16"/>
              <p:cNvSpPr/>
              <p:nvPr/>
            </p:nvSpPr>
            <p:spPr>
              <a:xfrm>
                <a:off x="274320" y="2743200"/>
                <a:ext cx="466344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Name</a:t>
                </a:r>
                <a:endParaRPr lang="en-US" sz="600" b="1" dirty="0">
                  <a:solidFill>
                    <a:schemeClr val="tx1">
                      <a:lumMod val="75000"/>
                      <a:lumOff val="25000"/>
                    </a:schemeClr>
                  </a:solidFill>
                  <a:latin typeface="Arial" pitchFamily="34" charset="0"/>
                  <a:cs typeface="Arial" pitchFamily="34" charset="0"/>
                </a:endParaRPr>
              </a:p>
            </p:txBody>
          </p:sp>
        </p:grpSp>
        <p:grpSp>
          <p:nvGrpSpPr>
            <p:cNvPr id="76" name="Group 31"/>
            <p:cNvGrpSpPr/>
            <p:nvPr/>
          </p:nvGrpSpPr>
          <p:grpSpPr>
            <a:xfrm>
              <a:off x="274320" y="1005840"/>
              <a:ext cx="4663440" cy="274320"/>
              <a:chOff x="274320" y="822960"/>
              <a:chExt cx="4663440" cy="274320"/>
            </a:xfrm>
          </p:grpSpPr>
          <p:grpSp>
            <p:nvGrpSpPr>
              <p:cNvPr id="82" name="Group 19"/>
              <p:cNvGrpSpPr/>
              <p:nvPr/>
            </p:nvGrpSpPr>
            <p:grpSpPr>
              <a:xfrm>
                <a:off x="274320" y="822960"/>
                <a:ext cx="2286000" cy="274320"/>
                <a:chOff x="274320" y="2743200"/>
                <a:chExt cx="2286000" cy="274320"/>
              </a:xfrm>
            </p:grpSpPr>
            <p:sp>
              <p:nvSpPr>
                <p:cNvPr id="136" name="Rectangle 135"/>
                <p:cNvSpPr/>
                <p:nvPr/>
              </p:nvSpPr>
              <p:spPr>
                <a:xfrm>
                  <a:off x="274320" y="288036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37" name="Rectangle 21"/>
                <p:cNvSpPr/>
                <p:nvPr/>
              </p:nvSpPr>
              <p:spPr>
                <a:xfrm>
                  <a:off x="274320" y="274320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Title or Rank</a:t>
                  </a:r>
                  <a:endParaRPr lang="en-US" sz="600" b="1" dirty="0">
                    <a:solidFill>
                      <a:schemeClr val="tx1">
                        <a:lumMod val="75000"/>
                        <a:lumOff val="25000"/>
                      </a:schemeClr>
                    </a:solidFill>
                    <a:latin typeface="Arial" pitchFamily="34" charset="0"/>
                    <a:cs typeface="Arial" pitchFamily="34" charset="0"/>
                  </a:endParaRPr>
                </a:p>
              </p:txBody>
            </p:sp>
          </p:grpSp>
          <p:grpSp>
            <p:nvGrpSpPr>
              <p:cNvPr id="84" name="Group 25"/>
              <p:cNvGrpSpPr/>
              <p:nvPr/>
            </p:nvGrpSpPr>
            <p:grpSpPr>
              <a:xfrm>
                <a:off x="2651760" y="822960"/>
                <a:ext cx="2286000" cy="274320"/>
                <a:chOff x="274320" y="1188720"/>
                <a:chExt cx="2286000" cy="274320"/>
              </a:xfrm>
            </p:grpSpPr>
            <p:sp>
              <p:nvSpPr>
                <p:cNvPr id="130" name="Rectangle 129"/>
                <p:cNvSpPr/>
                <p:nvPr/>
              </p:nvSpPr>
              <p:spPr>
                <a:xfrm>
                  <a:off x="274320" y="118872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87" name="Group 24"/>
                <p:cNvGrpSpPr/>
                <p:nvPr/>
              </p:nvGrpSpPr>
              <p:grpSpPr>
                <a:xfrm>
                  <a:off x="274320" y="1325880"/>
                  <a:ext cx="2286000" cy="137160"/>
                  <a:chOff x="274320" y="1325880"/>
                  <a:chExt cx="2286000" cy="137160"/>
                </a:xfrm>
              </p:grpSpPr>
              <p:sp>
                <p:nvSpPr>
                  <p:cNvPr id="132" name="Cross 131"/>
                  <p:cNvSpPr/>
                  <p:nvPr/>
                </p:nvSpPr>
                <p:spPr>
                  <a:xfrm>
                    <a:off x="2468880" y="134874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8" name="Group 23"/>
                  <p:cNvGrpSpPr/>
                  <p:nvPr/>
                </p:nvGrpSpPr>
                <p:grpSpPr>
                  <a:xfrm>
                    <a:off x="274320" y="1325880"/>
                    <a:ext cx="2148840" cy="137160"/>
                    <a:chOff x="274320" y="1325880"/>
                    <a:chExt cx="2148840" cy="137160"/>
                  </a:xfrm>
                </p:grpSpPr>
                <p:sp>
                  <p:nvSpPr>
                    <p:cNvPr id="134" name="Rectangle 133"/>
                    <p:cNvSpPr/>
                    <p:nvPr/>
                  </p:nvSpPr>
                  <p:spPr>
                    <a:xfrm>
                      <a:off x="274320" y="132588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35" name="Isosceles Triangle 134"/>
                    <p:cNvSpPr/>
                    <p:nvPr/>
                  </p:nvSpPr>
                  <p:spPr>
                    <a:xfrm rot="10800000">
                      <a:off x="2286000" y="135788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nvGrpSpPr>
            <p:cNvPr id="89" name="Group 32"/>
            <p:cNvGrpSpPr/>
            <p:nvPr/>
          </p:nvGrpSpPr>
          <p:grpSpPr>
            <a:xfrm>
              <a:off x="274320" y="1417320"/>
              <a:ext cx="4663440" cy="274320"/>
              <a:chOff x="274320" y="822960"/>
              <a:chExt cx="4663440" cy="274320"/>
            </a:xfrm>
          </p:grpSpPr>
          <p:grpSp>
            <p:nvGrpSpPr>
              <p:cNvPr id="90" name="Group 19"/>
              <p:cNvGrpSpPr/>
              <p:nvPr/>
            </p:nvGrpSpPr>
            <p:grpSpPr>
              <a:xfrm>
                <a:off x="274320" y="822960"/>
                <a:ext cx="2286000" cy="274320"/>
                <a:chOff x="274320" y="2743200"/>
                <a:chExt cx="2286000" cy="274320"/>
              </a:xfrm>
            </p:grpSpPr>
            <p:sp>
              <p:nvSpPr>
                <p:cNvPr id="126" name="Rectangle 125"/>
                <p:cNvSpPr/>
                <p:nvPr/>
              </p:nvSpPr>
              <p:spPr>
                <a:xfrm>
                  <a:off x="274320" y="288036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bg1"/>
                      </a:solidFill>
                      <a:latin typeface="Arial" pitchFamily="34" charset="0"/>
                      <a:cs typeface="Arial" pitchFamily="34" charset="0"/>
                    </a:rPr>
                    <a:t>Field Data</a:t>
                  </a:r>
                  <a:endParaRPr lang="en-US" sz="600" dirty="0">
                    <a:solidFill>
                      <a:schemeClr val="bg1"/>
                    </a:solidFill>
                    <a:latin typeface="Arial" pitchFamily="34" charset="0"/>
                    <a:cs typeface="Arial" pitchFamily="34" charset="0"/>
                  </a:endParaRPr>
                </a:p>
              </p:txBody>
            </p:sp>
            <p:sp>
              <p:nvSpPr>
                <p:cNvPr id="127" name="Rectangle 126"/>
                <p:cNvSpPr/>
                <p:nvPr/>
              </p:nvSpPr>
              <p:spPr>
                <a:xfrm>
                  <a:off x="274320" y="274320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r>
                    <a:rPr lang="en-US" sz="600" b="1" dirty="0" smtClean="0">
                      <a:solidFill>
                        <a:schemeClr val="tx1">
                          <a:lumMod val="75000"/>
                          <a:lumOff val="25000"/>
                        </a:schemeClr>
                      </a:solidFill>
                      <a:latin typeface="Arial" pitchFamily="34" charset="0"/>
                      <a:cs typeface="Arial" pitchFamily="34" charset="0"/>
                    </a:rPr>
                    <a:t>Other Designation</a:t>
                  </a:r>
                  <a:endParaRPr lang="en-US" sz="600" b="1" dirty="0">
                    <a:solidFill>
                      <a:schemeClr val="tx1">
                        <a:lumMod val="75000"/>
                        <a:lumOff val="25000"/>
                      </a:schemeClr>
                    </a:solidFill>
                    <a:latin typeface="Arial" pitchFamily="34" charset="0"/>
                    <a:cs typeface="Arial" pitchFamily="34" charset="0"/>
                  </a:endParaRPr>
                </a:p>
              </p:txBody>
            </p:sp>
          </p:grpSp>
          <p:grpSp>
            <p:nvGrpSpPr>
              <p:cNvPr id="91" name="Group 25"/>
              <p:cNvGrpSpPr/>
              <p:nvPr/>
            </p:nvGrpSpPr>
            <p:grpSpPr>
              <a:xfrm>
                <a:off x="2651760" y="822960"/>
                <a:ext cx="2286000" cy="274320"/>
                <a:chOff x="274320" y="1188720"/>
                <a:chExt cx="2286000" cy="274320"/>
              </a:xfrm>
            </p:grpSpPr>
            <p:sp>
              <p:nvSpPr>
                <p:cNvPr id="120" name="Rectangle 119"/>
                <p:cNvSpPr/>
                <p:nvPr/>
              </p:nvSpPr>
              <p:spPr>
                <a:xfrm>
                  <a:off x="274320" y="1188720"/>
                  <a:ext cx="2286000" cy="13716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18288" rtlCol="0" anchor="b" anchorCtr="0"/>
                <a:lstStyle/>
                <a:p>
                  <a:endParaRPr lang="en-US" sz="600" b="1" dirty="0">
                    <a:solidFill>
                      <a:schemeClr val="tx1">
                        <a:lumMod val="75000"/>
                        <a:lumOff val="25000"/>
                      </a:schemeClr>
                    </a:solidFill>
                    <a:latin typeface="Arial" pitchFamily="34" charset="0"/>
                    <a:cs typeface="Arial" pitchFamily="34" charset="0"/>
                  </a:endParaRPr>
                </a:p>
              </p:txBody>
            </p:sp>
            <p:grpSp>
              <p:nvGrpSpPr>
                <p:cNvPr id="93" name="Group 24"/>
                <p:cNvGrpSpPr/>
                <p:nvPr/>
              </p:nvGrpSpPr>
              <p:grpSpPr>
                <a:xfrm>
                  <a:off x="274320" y="1325880"/>
                  <a:ext cx="2286000" cy="137160"/>
                  <a:chOff x="274320" y="1325880"/>
                  <a:chExt cx="2286000" cy="137160"/>
                </a:xfrm>
              </p:grpSpPr>
              <p:sp>
                <p:nvSpPr>
                  <p:cNvPr id="122" name="Cross 121"/>
                  <p:cNvSpPr/>
                  <p:nvPr/>
                </p:nvSpPr>
                <p:spPr>
                  <a:xfrm>
                    <a:off x="2468880" y="1348740"/>
                    <a:ext cx="91440" cy="91440"/>
                  </a:xfrm>
                  <a:prstGeom prst="plus">
                    <a:avLst>
                      <a:gd name="adj" fmla="val 34186"/>
                    </a:avLst>
                  </a:prstGeom>
                  <a:solidFill>
                    <a:schemeClr val="bg1">
                      <a:lumMod val="75000"/>
                    </a:schemeClr>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23"/>
                  <p:cNvGrpSpPr/>
                  <p:nvPr/>
                </p:nvGrpSpPr>
                <p:grpSpPr>
                  <a:xfrm>
                    <a:off x="274320" y="1325880"/>
                    <a:ext cx="2148840" cy="137160"/>
                    <a:chOff x="274320" y="1325880"/>
                    <a:chExt cx="2148840" cy="137160"/>
                  </a:xfrm>
                </p:grpSpPr>
                <p:sp>
                  <p:nvSpPr>
                    <p:cNvPr id="124" name="Rectangle 123"/>
                    <p:cNvSpPr/>
                    <p:nvPr/>
                  </p:nvSpPr>
                  <p:spPr>
                    <a:xfrm>
                      <a:off x="274320" y="1325880"/>
                      <a:ext cx="2148840" cy="13716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Current</a:t>
                      </a:r>
                      <a:endParaRPr lang="en-US" sz="600" dirty="0">
                        <a:solidFill>
                          <a:schemeClr val="tx1"/>
                        </a:solidFill>
                        <a:latin typeface="Arial" pitchFamily="34" charset="0"/>
                        <a:cs typeface="Arial" pitchFamily="34" charset="0"/>
                      </a:endParaRPr>
                    </a:p>
                  </p:txBody>
                </p:sp>
                <p:sp>
                  <p:nvSpPr>
                    <p:cNvPr id="125" name="Isosceles Triangle 124"/>
                    <p:cNvSpPr/>
                    <p:nvPr/>
                  </p:nvSpPr>
                  <p:spPr>
                    <a:xfrm rot="10800000">
                      <a:off x="2286000" y="135788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grpSp>
        <p:nvGrpSpPr>
          <p:cNvPr id="95" name="Group 15"/>
          <p:cNvGrpSpPr/>
          <p:nvPr/>
        </p:nvGrpSpPr>
        <p:grpSpPr>
          <a:xfrm>
            <a:off x="320041" y="1417320"/>
            <a:ext cx="4754884" cy="274320"/>
            <a:chOff x="1371600" y="2073592"/>
            <a:chExt cx="4860548" cy="274320"/>
          </a:xfrm>
          <a:noFill/>
        </p:grpSpPr>
        <p:sp>
          <p:nvSpPr>
            <p:cNvPr id="110" name="Rectangle 2"/>
            <p:cNvSpPr/>
            <p:nvPr/>
          </p:nvSpPr>
          <p:spPr>
            <a:xfrm>
              <a:off x="1371600" y="2073592"/>
              <a:ext cx="280416" cy="274320"/>
            </a:xfrm>
            <a:prstGeom prst="rect">
              <a:avLst/>
            </a:prstGeom>
            <a:solidFill>
              <a:schemeClr val="accent4">
                <a:lumMod val="40000"/>
                <a:lumOff val="6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smtClean="0">
                  <a:solidFill>
                    <a:schemeClr val="accent6">
                      <a:lumMod val="50000"/>
                    </a:schemeClr>
                  </a:solidFill>
                  <a:latin typeface="Arial" pitchFamily="34" charset="0"/>
                  <a:cs typeface="Arial" pitchFamily="34" charset="0"/>
                </a:rPr>
                <a:t>EDIT</a:t>
              </a:r>
            </a:p>
          </p:txBody>
        </p:sp>
        <p:sp>
          <p:nvSpPr>
            <p:cNvPr id="111" name="Rectangle 3"/>
            <p:cNvSpPr/>
            <p:nvPr/>
          </p:nvSpPr>
          <p:spPr>
            <a:xfrm>
              <a:off x="1698752" y="2073592"/>
              <a:ext cx="4533396" cy="274320"/>
            </a:xfrm>
            <a:prstGeom prst="rect">
              <a:avLst/>
            </a:prstGeom>
            <a:grp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00" b="1" dirty="0" smtClean="0">
                  <a:solidFill>
                    <a:schemeClr val="tx1">
                      <a:lumMod val="75000"/>
                      <a:lumOff val="25000"/>
                    </a:schemeClr>
                  </a:solidFill>
                </a:rPr>
                <a:t>//Contributor Name//</a:t>
              </a:r>
              <a:r>
                <a:rPr lang="en-US" sz="700" dirty="0" smtClean="0">
                  <a:solidFill>
                    <a:schemeClr val="tx1">
                      <a:lumMod val="75000"/>
                      <a:lumOff val="25000"/>
                    </a:schemeClr>
                  </a:solidFill>
                </a:rPr>
                <a:t/>
              </a:r>
              <a:br>
                <a:rPr lang="en-US" sz="700" dirty="0" smtClean="0">
                  <a:solidFill>
                    <a:schemeClr val="tx1">
                      <a:lumMod val="75000"/>
                      <a:lumOff val="25000"/>
                    </a:schemeClr>
                  </a:solidFill>
                </a:rPr>
              </a:br>
              <a:r>
                <a:rPr lang="en-US" sz="700" dirty="0" smtClean="0">
                  <a:solidFill>
                    <a:schemeClr val="tx1">
                      <a:lumMod val="75000"/>
                      <a:lumOff val="25000"/>
                    </a:schemeClr>
                  </a:solidFill>
                </a:rPr>
                <a:t>//Dates//</a:t>
              </a:r>
            </a:p>
          </p:txBody>
        </p:sp>
      </p:grpSp>
      <p:grpSp>
        <p:nvGrpSpPr>
          <p:cNvPr id="100" name="Group 74"/>
          <p:cNvGrpSpPr/>
          <p:nvPr/>
        </p:nvGrpSpPr>
        <p:grpSpPr>
          <a:xfrm>
            <a:off x="3703320" y="1463040"/>
            <a:ext cx="1325880" cy="137160"/>
            <a:chOff x="274320" y="2880360"/>
            <a:chExt cx="1325880" cy="137160"/>
          </a:xfrm>
          <a:noFill/>
        </p:grpSpPr>
        <p:sp>
          <p:nvSpPr>
            <p:cNvPr id="108" name="Rectangle 107"/>
            <p:cNvSpPr/>
            <p:nvPr/>
          </p:nvSpPr>
          <p:spPr>
            <a:xfrm>
              <a:off x="274320" y="2880360"/>
              <a:ext cx="1325880" cy="137160"/>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r>
                <a:rPr lang="en-US" sz="600" dirty="0" smtClean="0">
                  <a:solidFill>
                    <a:schemeClr val="tx1"/>
                  </a:solidFill>
                  <a:latin typeface="Arial" pitchFamily="34" charset="0"/>
                  <a:cs typeface="Arial" pitchFamily="34" charset="0"/>
                </a:rPr>
                <a:t>Person</a:t>
              </a:r>
              <a:endParaRPr lang="en-US" sz="600" dirty="0">
                <a:solidFill>
                  <a:schemeClr val="tx1"/>
                </a:solidFill>
                <a:latin typeface="Arial" pitchFamily="34" charset="0"/>
                <a:cs typeface="Arial" pitchFamily="34" charset="0"/>
              </a:endParaRPr>
            </a:p>
          </p:txBody>
        </p:sp>
        <p:sp>
          <p:nvSpPr>
            <p:cNvPr id="109" name="Isosceles Triangle 108"/>
            <p:cNvSpPr/>
            <p:nvPr/>
          </p:nvSpPr>
          <p:spPr>
            <a:xfrm rot="10800000">
              <a:off x="1463040" y="2912364"/>
              <a:ext cx="91440" cy="73152"/>
            </a:xfrm>
            <a:prstGeom prst="triangle">
              <a:avLst/>
            </a:prstGeom>
            <a:solidFill>
              <a:schemeClr val="tx1"/>
            </a:solid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Rectangle 122"/>
          <p:cNvSpPr/>
          <p:nvPr/>
        </p:nvSpPr>
        <p:spPr>
          <a:xfrm>
            <a:off x="3703320" y="1600200"/>
            <a:ext cx="1325880" cy="307777"/>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sz="700" dirty="0" smtClean="0">
                <a:solidFill>
                  <a:schemeClr val="tx1"/>
                </a:solidFill>
                <a:latin typeface="Arial" pitchFamily="34" charset="0"/>
                <a:cs typeface="Arial" pitchFamily="34" charset="0"/>
              </a:rPr>
              <a:t>Person</a:t>
            </a:r>
          </a:p>
          <a:p>
            <a:r>
              <a:rPr lang="en-US" sz="700" b="1" dirty="0" smtClean="0">
                <a:solidFill>
                  <a:schemeClr val="accent6">
                    <a:lumMod val="75000"/>
                  </a:schemeClr>
                </a:solidFill>
                <a:latin typeface="Arial" pitchFamily="34" charset="0"/>
                <a:cs typeface="Arial" pitchFamily="34" charset="0"/>
              </a:rPr>
              <a:t>Group (/Corporate Body)</a:t>
            </a:r>
          </a:p>
        </p:txBody>
      </p:sp>
      <p:sp>
        <p:nvSpPr>
          <p:cNvPr id="129" name="Oval 128"/>
          <p:cNvSpPr/>
          <p:nvPr/>
        </p:nvSpPr>
        <p:spPr>
          <a:xfrm>
            <a:off x="4073077" y="1307837"/>
            <a:ext cx="182880" cy="182880"/>
          </a:xfrm>
          <a:prstGeom prst="ellipse">
            <a:avLst/>
          </a:prstGeom>
          <a:solidFill>
            <a:srgbClr val="F0F0B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27432" rIns="0" bIns="0" rtlCol="0" anchor="ctr" anchorCtr="0">
            <a:noAutofit/>
          </a:bodyPr>
          <a:lstStyle/>
          <a:p>
            <a:pPr algn="ctr"/>
            <a:r>
              <a:rPr lang="en-US" sz="800" b="1" dirty="0" smtClean="0">
                <a:solidFill>
                  <a:schemeClr val="tx1">
                    <a:lumMod val="75000"/>
                    <a:lumOff val="25000"/>
                  </a:schemeClr>
                </a:solidFill>
                <a:latin typeface="Segoe Script" pitchFamily="34" charset="0"/>
              </a:rPr>
              <a:t>4</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solidFill>
          <a:schemeClr val="bg1">
            <a:lumMod val="85000"/>
          </a:schemeClr>
        </a:solidFill>
        <a:ln w="19050"/>
      </a:spPr>
      <a:bodyPr>
        <a:spAutoFit/>
      </a:bodyPr>
      <a:lstStyle>
        <a:defPPr algn="ctr">
          <a:defRPr sz="1200" b="1" dirty="0"/>
        </a:defPPr>
      </a:lstStyle>
      <a:style>
        <a:lnRef idx="2">
          <a:schemeClr val="dk1"/>
        </a:lnRef>
        <a:fillRef idx="1">
          <a:schemeClr val="lt1"/>
        </a:fillRef>
        <a:effectRef idx="0">
          <a:schemeClr val="dk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21070</TotalTime>
  <Words>8215</Words>
  <Application>Microsoft Office PowerPoint</Application>
  <PresentationFormat>On-screen Show (4:3)</PresentationFormat>
  <Paragraphs>1927</Paragraphs>
  <Slides>57</Slides>
  <Notes>40</Notes>
  <HiddenSlides>7</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Slide 1</vt:lpstr>
      <vt:lpstr> Cataloging a musical group (e.g. The Beatles)</vt:lpstr>
      <vt:lpstr>Slide 3</vt:lpstr>
      <vt:lpstr> Cataloging a musical group (e.g. The Beatles)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 Cataloging a musical group (e.g. The Beatles)</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stharris</dc:creator>
  <cp:lastModifiedBy>stharris</cp:lastModifiedBy>
  <cp:revision>1869</cp:revision>
  <cp:lastPrinted>2010-04-23T20:57:38Z</cp:lastPrinted>
  <dcterms:created xsi:type="dcterms:W3CDTF">2010-10-22T17:45:36Z</dcterms:created>
  <dcterms:modified xsi:type="dcterms:W3CDTF">2010-12-15T17:04:35Z</dcterms:modified>
</cp:coreProperties>
</file>